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5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174.44446" units="1/cm"/>
          <inkml:channelProperty channel="Y" name="resolution" value="2087.07007" units="1/cm"/>
          <inkml:channelProperty channel="F" name="resolution" value="0" units="1/dev"/>
        </inkml:channelProperties>
      </inkml:inkSource>
      <inkml:timestamp xml:id="ts0" timeString="2024-03-28T17:21:09.305"/>
    </inkml:context>
    <inkml:brush xml:id="br0">
      <inkml:brushProperty name="width" value="0.02646" units="cm"/>
      <inkml:brushProperty name="height" value="0.02646" units="cm"/>
      <inkml:brushProperty name="fitToCurve" value="1"/>
    </inkml:brush>
  </inkml:definitions>
  <inkml:traceGroup>
    <inkml:annotationXML>
      <emma:emma xmlns:emma="http://www.w3.org/2003/04/emma" version="1.0">
        <emma:interpretation id="{AD8DEFB7-44C1-4130-9471-05431CEB7310}" emma:medium="tactile" emma:mode="ink">
          <msink:context xmlns:msink="http://schemas.microsoft.com/ink/2010/main" type="writingRegion" rotatedBoundingBox="24023,10317 25031,10332 25023,10862 24015,10847"/>
        </emma:interpretation>
      </emma:emma>
    </inkml:annotationXML>
    <inkml:traceGroup>
      <inkml:annotationXML>
        <emma:emma xmlns:emma="http://www.w3.org/2003/04/emma" version="1.0">
          <emma:interpretation id="{63585DBD-2593-429F-8C23-C576E0F8D2D3}" emma:medium="tactile" emma:mode="ink">
            <msink:context xmlns:msink="http://schemas.microsoft.com/ink/2010/main" type="paragraph" rotatedBoundingBox="24023,10317 25031,10332 25023,10862 24015,10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AA1F48-6277-4A96-96CD-3A6C308E8337}" emma:medium="tactile" emma:mode="ink">
              <msink:context xmlns:msink="http://schemas.microsoft.com/ink/2010/main" type="line" rotatedBoundingBox="24023,10317 25031,10332 25023,10862 24015,10847"/>
            </emma:interpretation>
          </emma:emma>
        </inkml:annotationXML>
        <inkml:traceGroup>
          <inkml:annotationXML>
            <emma:emma xmlns:emma="http://www.w3.org/2003/04/emma" version="1.0">
              <emma:interpretation id="{1C283985-8B4E-45DA-992B-4AE641644177}" emma:medium="tactile" emma:mode="ink">
                <msink:context xmlns:msink="http://schemas.microsoft.com/ink/2010/main" type="inkWord" rotatedBoundingBox="24023,10317 25031,10332 25023,10862 24015,10847"/>
              </emma:interpretation>
              <emma:one-of disjunction-type="recognition" id="oneOf0">
                <emma:interpretation id="interp0" emma:lang="es-AR" emma:confidence="0">
                  <emma:literal>-</emma:literal>
                </emma:interpretation>
                <emma:interpretation id="interp1" emma:lang="es-AR" emma:confidence="0">
                  <emma:literal>a</emma:literal>
                </emma:interpretation>
                <emma:interpretation id="interp2" emma:lang="es-AR" emma:confidence="0">
                  <emma:literal>.</emma:literal>
                </emma:interpretation>
                <emma:interpretation id="interp3" emma:lang="es-AR" emma:confidence="0">
                  <emma:literal>@</emma:literal>
                </emma:interpretation>
                <emma:interpretation id="interp4" emma:lang="es-AR" emma:confidence="0">
                  <emma:literal>+</emma:literal>
                </emma:interpretation>
              </emma:one-of>
            </emma:emma>
          </inkml:annotationXML>
          <inkml:trace contextRef="#ctx0" brushRef="#br0">44 289 480,'1'0'226,"4"0"-41,-2 0-20,-2 0-21,-1 0-7,4 0-27,-2 0-8,-1 0-3,2 0-4,-3 0-13,2 0 3,1 0 3,-2 0-4,1 0 0,-1 0-16,0 0-7,-1 0 6,3 0 15,-1 0-13,-1 0-3,1 0-8,-2 0 1,0 0-1,1-3-5,-1 3 3,2 0-3,-2 0-6,3 0-2,-2-1 5,-1 1-7,1 0 4,1 0-4,-1 0-10,-1 0 9,0 0-11,2 0 5,-2-3-2,3 3-7,-2 0 7,1-1-12,-2 1 7,3 0 4,-3 0-9,1 0 6,2 0-8,0 0 8,-2 0-5,-1-1-6,5 1 8,-4-2-9,2 2 2,-1 0-6,-1 0 1,5 0 3,-3-2-5,-3 0 1,4 2-5,-1 0 1,0 0 1,1 0-3,-1 0 3,0 0 0,2 0-4,-1 0 1,-3 0 1,8 0 2,-4 0-5,0 0 9,0 0-3,-1 0-4,2 0 4,-2-3 0,4 3-4,-5 0 6,4 0-5,-1 0 2,-2 0 3,3 0-4,-2-1 0,2 1-3,0-3 4,-2 3-4,2 0-1,-3 0 3,4 0-1,-5 0-5,2 0 4,-2 0-6,3 0 7,-3 0-4,3 0 3,-2 0-1,-4 0-1,6-1-1,-1 1-3,-1 0 7,-1 0-4,0 0-2,3 0 9,-3 0-6,2 0 5,0 0-5,2-3 6,-3 3 2,2-1-8,2 1 3,-4 0 0,3 0-6,-2-3 7,2 1-3,0 2 3,-2 0-2,2 0-1,-1 0-4,0 0-2,-1 0 5,0-2-1,1 2-3,-2 0 6,5 0-5,-5-2 5,2 2-4,0 0 6,-2-1 0,3 1-1,1 0 1,-2 0-4,2 0 3,-2-1-1,-1 1-4,2 0 3,0 0 0,-2 0 1,3 0-4,-2 0-1,0 0 2,1 0 0,-1 0-3,0 0 2,0 0-4,-2 0 4,2 0 0,-2 0-4,5 0 5,-3 0-2,-2 0 1,2 0-4,-3 0 1,3 0 0,-2 0-1,4 0 3,-6 0 1,6 0-1,-4 0 2,3 0-4,1 0 3,-4 0-3,3 0 1,1 1 0,-4-1-3,2 0 5,-2 0-2,2 1 1,-1-1-1,0 0-2,0 0 6,1 2-7,-3-2 4,2 0-1,-2 2-3,-1-2 3,4 0 0,-4 2-2,3 1 4,-1-3-5,-1 0 2,3 0-1,-3 1 4,3-1-4,-2 3 2,2-3 1,-3 0-3,3 1 1,-2-1 1,0 3-2,1-2 2,-1-1-1,1 0 0,-4 0 10,5 3-12,-2-3 4,1 2-1,-2-2 0,-1 2 0,4 0-2,-3-2 2,2 0 0,-2 1-3,-1-1 4,3 1-5,-2 2 8,0-2-4,1-1 0,-1 0-2,0 3-1,3-3 3,-3 0 1,-2 1-3,3-1 2,1 3-2,-1-1 6,-1-2-6,0 2 2,4-1-4,-5-1-1,4 2 6,-2-1-3,-4-1 0,6 0 0,-5 0 1,2 0 0,-1 2 0,2-2 0,-1 2 0,-2 0-3,4-2 5,-4 1-1,2-1-2,-3 1 1,2-1-1,2 0 2,-1 3-3,-2-3 2,-1 0 0,5 0-1,-2 1 2,-2-1-2,1 0 1,-1 0 0,2 0-1,-2 3 2,1-3-1,1 0 3,-3 1 2,0-1 5,3 0-6,-2 0 1,-1 0-1,2 0 5,-2 0-3,0 0 2,1 0-3,-1 0 3,2 0 3,-2 0 1,0 0 1,0 0 2,1 0 2,-1 0 5,0 0-4,0 0 1,0 0 0,0 0-3,0 0 2,0-1-4,-1-2 4,-1-1-1,1 2 3,-5-2 5,4 1-4,-1-2 3,-2 0 0,2 1-3,-5-1 4,6 0 0,-4 0 6,1 1-5,-1-1 3,2 0-2,-2 0-5,2 0 3,-2 1-4,2-3-1,-2 1 0,1 4 0,1-2 1,-2 0-7,2-2 6,-1 3-4,0-2-3,0 0 0,1 2 1,0-2-3,-2 3-2,3-5 0,-3 6 0,4-3-4,-2-2 3,-2 3-3,3-2 0,-3 1 1,4 0-1,-1 1 0,-2 0 0,1-1-5,-2 3 3,5-4-1,-4 2 1,1-2 1,1 2-2,-3 0 3,3-2-6,-3 2 4,5-2-1,-2 3-3,-3-2 5,5 2-4,-4-3 1,-1 4 3,5-4-3,-2 3 5,-1-2-5,-1 1 0,1 2 4,2-3-2,-2 0 1,0 2 0,1 1-1,1-1 3,-1-2-4,1 3 3,-1 1-2,1-3 1,-2 1 1,2 0-4,2 1 3,-3-2-3,2 1 1,-3 1-1,2 1-1,2-2 0,-1 2-2,1-1 4,-2-1-2,1 2-1,-4-1 1,5-1 0,-1 2-1,1-2-1,0 2-1,0 0 2,-2-1 1,2 1 1,-1-2-2,1-1-1,-2 3 0,2-2 2,-4 2 1,4 0-4,0 0-4,0 0 7,0 0-5,0-1-2,0 1 2,-1 0-2,1 0-1,0 0 0,0 0 2,0 0 0,0 0-5,0 0 6,0 0-3,0 0 3,0 0 0,0 0 1,0 0 2,0 1-2,1 1 0,-1 3 0,4-2-1,-1 0 2,-1 0-2,-1 0 1,5 3 1,-3 1-1,1-2 1,1 0 0,-2 1 3,3-2-2,-1 3-4,1 2 10,4 0-8,-4-1 1,0 1 4,1-3-7,-1 2 7,-1-4-5,2 2 2,-4-2 0,3 3-1,-2-6 1,0 6-1,1-4 1,1 2 2,-2-1-3,0-1 2,1 1 1,-2-2-1,3 3 1,-4-2 1,4-1 1,-3 2-4,3 0 1,-2-1 1,1 1-3,-1-1 7,-1 0-3,3-1-4,-3 0 4,3 0-4,-3 1 6,2-2-5,0 1 0,-1 1 3,1 1-4,-2-4 2,1 2 0,-1 0-2,1-1 0,-1 2-2,0-2 0,-2 0 1,4-1 0,-4 2-2,2 0 1,-1-2 1,2 2-2,-2 1 0,0-3 1,-2 0-1,5 1-2,-2 2-1,0-2 3,1-1 1,-1 0-5,-2 3 5,1-2-3,2-1 0,-1 0 4,-1 3-4,-1-3 4,2 2-2,-2-2 6,1 2 0,1-2-3,-3 0 4,3 0-3,-2 2 3,1-2 0,-1 0-1,-1 1 2,2-1-1,-2 0 3,1 0-3,-1 0-1,4 1 2,-4-1-1,2 0 4,-2 3-1,0-3-2,0 0 6,0 1 1,1-1-2,1 0 5,-2 3-2,0-3 5,0 0-4,0 0 3,0 0 1,0 0-3,0 0 6,0 0-2,0 1-4,0-1 0,0 3-2,0-3 4,-3 2-4,1 0-1,1-2 7,-3 1-4,2 1 2,-1-1-2,-1 1 3,1 0 1,0 0-7,-1-1 7,-1 3-5,-1-3 4,4 3 7,-6-2-11,5 1 4,-3 1-6,2-3 2,-2 2 3,2 1-6,-2 0 0,0-1-3,0 0 8,-1 2-3,3-3-4,-2 0 0,0 2 1,0-1 2,-1 0-2,3 2-3,-2 1 4,-3-3-2,3 4 0,-4-1 0,0 2-2,1-3 1,0-1 1,2 2-2,-2 0 1,5-3-2,-2 2 3,1-2-3,0 1 0,0 0 0,-1-2-1,2 2 0,0-1-4,-2 0 5,1 1 0,1 0-4,-2-1 5,3 1-1,-2-2-1,2 0 1,0 2-1,-2 0 0,2-1-3,-2 0 6,2-1-3,0 1-2,-3 1 5,3-1-5,-3 0 4,5-1-1,-2 2-6,-2-2 5,4-1-4,-2 1 9,2-1-8,-4 2-1,4-2 2,1 2-2,-3-2 2,3-1 1,-2 0-5,1 0 2,-2 3-3,3-3 4,-2 2-3,1-2-4,1 2 4,0-1-3,0-1-1,0 0 2,-1 0-4,1 0 1,-2 0 3,2 0-2,0 0-1,0 0-5,0 0 5,0 0-6,-3 1 4,3-1 2,0 0-2,0 0 3,0 0 1,0 0 1,3 0 3,-1-1 0,-1 1-1,0-3 0,1-2 3,4 4-2,-3-3-2,1-2 5,0 3 0,-1-2 0,5 0 0,0-3 0,4 2-1,-3-5 1,0 3 0,-1 0 1,0 1-2,-3 1 3,3-3-4,-5 5 3,4-3 2,-4 2-3,4-1 1,-4 1 2,4 2-3,-4-4-1,3 3-1,-3 0 6,3-2-5,-3 3-2,3-2 5,-2 1-5,2 1 2,-2-2 1,1 2 0,-1-3 0,0 4-3,1-3 4,-2 1-3,3 0 0,-4-2 1,3 3 0,-1 0-3,-1 0 1,3-1 3,-3 0-5,3 0 2,-3 2 3,4-2-6,-4 1 4,3-2-1,-3 0-2,-2 4 2,3-2-1,-1-1 2,-1 3-4,-1-2 6,5 1 2,-3 0-8,-3-1 6,1 3-3,4 0 2,-4-1 4,1-2-4,-1 3 2,-1-1 0,2 1 2,2-3-2,-2 3-3,-1-1 7,0 1-4,-1 0 0,0-3 3,2 3-7,1 0 0,-2 0 0,-1 0-1,0-2 3,2 2-4,-1 0 5,-1-2-4,0 2 2,0 0 4,0 0-4,0-2 6,0 2-2,2 0-2,-2 0 5,0 0-2,0 0 0,0 0-1,0-1 1,0 1-3,0 0 7,3 0 2,-3 0-7,0 0 3,0 0-2,0 0 0,0-1 3,0 1-1,0 0 0,0 0 3,1 0-5,-1 0 9,0 0-6,0-3 2,0 3 0,0-1-5,-4-1 5,2 0 0,2 2 0,0-3-2,-3 2-4,2-4 6,-4 1-4,3 2 4,-1-1-1,-2-2 0,1 1 3,-5-2 2,0-3 0,-2-1-5,2 2 1,-1 0 0,0-2-2,-2 2 1,2 2 0,-1 1-5,3 0 6,0-1-6,1 1 2,-2 2 0,5-2-1,-2 2-1,2-2-3,-2 3 8,0-2 2,2 2-9,-1-1 1,-1 0-1,5 0 2,-2 1-3,-1 1 6,1 0-4,0-1 0,-2 0 1,4 0-3,-2 1 2,-1 0 0,2 1-5,-1-4 5,2 1 5,-3 2-9,4 1 5,-3-2-5,0 1 4,-2-1 2,5 0 0,-1 2-4,-1-2-2,1 1 3,-3 1 3,4 0-5,-2 0 1,2 0 0,-1-1 1,1-1-1,-3 0 2,1 2-1,2-2-2,-4 2 8,4-1-4,-2 1 0,2 0-4,-1-3 0,-1 3 2,2 0-2,0 0 2,-4-2 2,4 2-5,0-1 1,-1 1-1,1-2 1,0 2 0,-2-1 2,2 1-4,0 0-2,-1-2 4,1 2 1,-5 0-1,5-1 3,-1 1-4,1 0 0,0 0 3,0-2-2,0 2 2,0 0-2,0 0 6,-2-2-4,2 2-2,0 0 0,-1 0-1,1 0 4,0 0 5,0 0-9,0-1 2,0 1 1,0 0-2,-1-2 2,1-1-2,0 3 0,-5-2-3,4 1 2,1 0 1,0-1 0,-2 0 4,-1 0 1,2-1-4,-2 2 1,1-1-5,1 0 5,1-1 0,-1 2 0,-1 0 0,2-1-1,-3 0 2,3 2-3,-1-3 2,1 2-5,0-1 0,-3 2 2,3-2-3,0 2 1,-2-2-2,2 2-2,0 0 1,0 0-3,-1-3-1,1 3 5,0 0-6,0 0 3,0 0-5,0 0 7,0 0-3,0 0 3,1 0 3,-1 0-3,2 3 2,-1-1 1,1 0 0,-2 0 2,4 0-1,-1 2 4,-2-1-4,5 1 2,-1 1 1,-4-2-3,5 3 3,-3-4 3,3 5-5,-2-2 4,2-2-4,-3 1 1,4 2 1,-4 1 1,4-4-1,-4 2-2,3 1 5,-1-1-3,-1-2-1,0 2 2,1-2-2,-1 3 5,-1-1-5,3 0 3,-3-2-3,3 3 1,-4-1 3,6 0-1,-5 1 0,4-1-1,-4-1-2,3 2 1,-2-2 0,2 3-4,-3-3 5,3 1-1,-2 1 1,2-1-3,-2-1-1,2 1 3,-2 1-1,1-2-1,-1 3 2,1-6-1,-1 6-3,-3-1 1,5-2 4,-3-2-2,-1 4-3,4 1 3,-2-3-1,0 0-1,1 0 0,-5 0-3,5-1 4,-3 1-1,1-3 0,-3 3-1,1-4 0,4 5 2,-4-3-6,2 1 4,-3 1 4,4-3-5,-2 2 5,-1-2-1,1 4-2,-1-3 3,-1-1-3,0-1 3,3 2-6,-1-1 2,-1 1 4,1 0-8,-1 0 3,-1-1-2,0 0-1,1 2 1,2-2 0,-1-1 1,-1 3-3,-1-2 3,0 1 0,3-2-1,-3 2 5,0-1-3,0-1 4,2 0 2,-2 2-4,0-2 5,0 2 0,4-2 4,-4 0-1,0 1-2,0-1 4,0 3 0,0-3-2,2 0 5,-2 0-2,0 0 4,0 0-5,0 0 10,0 0-4,0 0-2,0 0 0,0 0 1,0 0 3,-2 0 0,-2 0-3,2 0 9,2 0-7,-3 0 4,-3-3-1,5 2 4,-3 1-2,-2-2-1,3 0 0,-3 1 4,2-1-5,-2 0 2,0-2-2,0 3-1,-1-2 3,1 2-2,-1 0 2,-1-1-6,0 0 1,2 0 2,-1 1 1,-1-1-5,0-1-2,2 1 0,-2-1 4,1 2-4,-3 1-1,4-3-4,-3 2-1,1-3 5,-1 3-8,1-1 9,-5 0-8,-3-3 7,5 5-1,-3-1-5,1-2 6,2 2-4,0-2 1,3 2-3,-3 1 0,3 0 3,2 0-2,-1-3 0,-2 1 3,0 2-2,0 0 2,4-2-4,-4 0 2,1 2-3,0 0 0,-1-1-1,3 0 3,-1 1 1,0-3-1,1 3-1,0 0 4,-1 0-5,1-1 0,-2-1 1,1 2 8,3 0-8,-4 0 1,1-2-1,3 2 0,-2 0-2,2 0 4,-4 0 3,1 0-5,1-3-6,-1 3 6,0 0 1,2 0-4,-1-1 1,-2 1 2,3 0 7,-1 0-11,2 0 0,-2 0 3,2 0 0,-2 0-5,-3-3 7,5 3-4,-2 0-1,0-2 0,-1 2 4,1 0-2,0-1-5,-1 1 2,0-3 0,2 3-3,-2 0 3,-2 0 2,5 0 3,-4 0-6,1-2 2,-2 2-1,5 0-2,-3 0 3,-1 0 2,3-2-2,-1 2 2,0 0-1,0-1 4,-1 1-2,2 0-1,0 0 3,0 0-3,-1 0 1,-2 0 2,5 0-5,-5 0 4,5-1-4,1 1 4,-3 0-1,-1 0 1,2 0 0,-2 0 0,2 0 3,-1 0-7,1 0 1,1 0 2,-3 0-4,5 0 5,-2 0-4,1 1 2,-3-1 1,3 0 2,-1 0-1,-3 0 0,5 0-2,-2 0 0,-1 1-1,2-1 4,-1 0-3,-1 0 4,2 2-3,-1-2 0,2 0-1,-3 0-1,2 2 3,-1-2-3,2 0-3,-4 0 5,4 0-1,-2 0 1,2 0-1,-4 0-4,5 0 7,-3 0-1,0 0-4,-1 3 3,4-3-3,-3 0 4,2 0 6,-4 0-8,4 1 0,1-1-3,-2 0 4,-1 2 1,-1-2 0,4 0-8,-1 0 3,-1 3 3,1-3-1,-4 0-1,5 0 0,-1 0 1,1 0 0,-2 0-2,1 0 5,1 0-2,-2 1 0,-2-1 0,4 0-2,-1-56 0,1 59 0,-3 2 0,1 1 0,-2-3-4,4-1 4,0 2 1,-2 0-6,2-1 4,-1-1-4,-1 2-1,2-3 1,0 2-3,0-2 4,0-1 0,-1 0 0,1 1 0,0-1-3,0 0 2,0 0 1,0 2-1,0-2-2,0 0-5,0 2 10,0-2-2,0 0-4,0 0 1,0 0 1,0 0 1,0 0-4,0 0 4,0 3 1,0-3-2,0 0 2,0 1-2,0-1 1,1 0 4,-1 0-5,0 0 5,2 2-2,-2-2 3,1 3-2,-1-3-4,2 1 5,2-1 1,-2 0-1,1 3 1,-3-3-4,4 0 5,-1 0-1,0 2 1,3-2 0,-2 2-4,2-1 8,-2 2-5,4-3 1,-1 1 1,-3-1-2,4 1 4,-1 1-7,-1-2 7,2 2-1,0 0-4,0-2 2,0 3-3,-1-3 4,2 0 0,1 0-4,-3 0 6,1 0-2,0 0 0,0 1 4,3-1-6,-3 3 2,2-3-1,-1 0 0,1 0 2,-1 0-1,-1 0 1,0 0-1,0 0 1,-3 0 0,5 0-3,-3 0 2,-2 0-2,3 0 2,0 1-1,-1-1-2,-3 0 7,2 0-5,-1 0 1,2 0 0,-4 0-2,3 0 4,-2 0-5,2 0 9,-2 0 2,5 3-8,-3-3 4,-3 0 0,4 0-2,-4 0 3,4 0-5,-2 0 1,0 0 0,0 0 0,2 0-3,-1 0 1,0 0 2,1 0-1,-1 0 1,0 0 1,0 0-3,-2 0 3,3 0-5,-4 0 4,4 0 2,-1 0-3,-1-3-1,1 3-1,-2 0 0,2-1 4,-2 1-5,2 0 9,-2 0-6,2 0 2,-3-3-2,4 3 5,-4-1-6,5 1-1,-1 0 2,-1 0 1,1 0-4,-1 0 2,0 0 0,0 0 1,-2 0 0,2-3 0,-2 3-1,1 0-2,-1 0 7,0 0-4,1-2-2,-4 2 3,5 0 4,-3 0-7,-2 0 1,5 0 1,-4 0-2,-1 0-3,3-2 7,-2 2-3,1 0 0,-2 0 0,1 0-2,2 0 6,-1 0-6,-2 0 1,1 0 3,2 0-4,1 0 5,-5 0-3,4-2 0,-1 2 1,-2 0 3,5 0-4,-3 0 0,-1 0-2,2 0 3,-1 0-4,0 0 5,-2 0 0,5 0-1,-3 0 1,1 0-3,-1 0 6,0 0-5,2 0-2,-2 0 3,-2 0 0,1 0 1,2 0 2,-1 0-4,-2 0 0,4 0 1,-2 0 1,0 0 1,-3 0-5,4 0 3,-1 0 5,-2 0-7,1-1-1,2 1 4,-1 0-3,-2 0 1,5 0-1,-3 0 2,-1 0-3,4 0 0,-5 0 2,2 0 0,1 0-1,-2 0 3,1 0-2,-2 0-4,3 0 4,-2 0 1,1 0-3,-2 0 3,2 0-4,-1 0 4,-1 0 7,2 0-9,-3 0 3,2 0-4,0 0 3,0 0 2,-1 0-3,1 0 0,-1 0-3,2 0 6,-1 0 3,-1 0-7,-1 0 5,2 0-3,-1 0 3,-1 0-1,0 0 3,0 0 1,2 0-4,0 0-2,-2 0-10,0 0-8,2 0-11,-2 0-15,0 0-31,0 0-27,0 0-36,0 0-48,0 0 16,0 0-159,0 0-139,-2 0 38,0 0-212,0 0 49,2 0 37,-3 0-332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174.44446" units="1/cm"/>
          <inkml:channelProperty channel="Y" name="resolution" value="2087.07007" units="1/cm"/>
          <inkml:channelProperty channel="F" name="resolution" value="0" units="1/dev"/>
        </inkml:channelProperties>
      </inkml:inkSource>
      <inkml:timestamp xml:id="ts0" timeString="2024-03-28T19:43:09.085"/>
    </inkml:context>
    <inkml:brush xml:id="br0">
      <inkml:brushProperty name="width" value="0.10583" units="cm"/>
      <inkml:brushProperty name="height" value="0.10583" units="cm"/>
      <inkml:brushProperty name="fitToCurve" value="1"/>
    </inkml:brush>
  </inkml:definitions>
  <inkml:trace contextRef="#ctx0" brushRef="#br0">-1170 71 229,'0'-2'252,"1"-2"-44,-1 4-36,0-3-18,3 2-17,-3-2-8,0 3-12,1-3-24,-1 1-8,2-1-4,-1 1-3,2-2-6,-2 2 6,3-1-12,-1-2-1,-2 2-7,2-1-2,0 1-10,0-2-3,-1 3-2,1-1-8,1-1 2,-1 0 1,-2 1 5,2 0-19,1 1-2,-2-1-3,0 0 8,0 0-7,-1 1 1,1 0 7,0 1-1,-1-2-1,1 1-5,-2 2 4,0-1 0,0 1 0,0 0 2,0 3-6,0 1 2,-3-2-6,1 3 1,-3 3 0,1 2-3,-4-2-4,0 4 1,1 0 5,-3 1-2,2-1-1,-2 0-4,1 1-1,2 0-4,-3 0 2,2-2-4,0 0 0,0 1-1,1-4 3,3-1-7,-2 2-4,2-4 2,0 0 2,1 0-5,1-1-6,0-2 0,1 1-3,-2 0-1,2-1 5,1-1 1,0-1 10,0 0-3,0 0 1,1 0 12,2-1-8,0-1-1,1-1 4,0 0-2,2-3-1,3-1 7,0 0-6,1-3-3,0 1 0,-1-1 7,2 0-2,-1 0-1,1-1 0,-2 0-3,1 0 2,-2 3 2,1 0-6,-3 2 0,-1-2 0,0 5 0,-2-1 45,2 1 1,-4 0 6,2 1 5,0 0-9,-3-1 2,1 3-4,-1 0-2,0 0-2,0 2 4,0-1-6,-1 1-1,0 3-3,-2-2-3,0 1-5,-1 1 2,1 3-3,-3 1-2,1 0-8,1 1 2,-2-2 0,2 1-4,-1-1-3,2-2-5,0 0 6,1 1 0,-2-2-9,2 0 4,1 0-2,-2-2-4,2-1-6,-2 2-2,2-1-6,-1 0 0,2-1-6,-1 1 4,1-2 3,0 0-1,0 1 4,0-1 3,1-1-4,1 0 8,0-1 3,4-1-4,-3 1 9,5-3-6,3-1-2,-2-2 5,1 0-1,1-1 4,-2 0-1,1 0-4,0 0 4,0 0-3,-1 0 7,-1 3-2,-2 1 1,0-2 1,-1 2 5,-2 1 7,2 0 8,-3 0-6,0 2 1,1-1 3,-1 0 1,0 2-9,-1 0-3,-1 0 3,0 0-9,0 0 3,0 0 3,0 0-9,-1 4 2,-1-1-1,0 0 5,-1 1-6,0 1 2,0 0-4,-2 2 0,0 1 0,-2 2 1,3-1-6,-3-1 7,3-1-12,0-1 5,1-1-8,0-2-4,0 2-2,1-2-11,0 1 1,1-1 0,1-2-6,0 1 8,0 0 6,0-1 4,0-1-3,1 0 10,1 0 2,2-1-2,-1-1-3,1-1 6,4-2 4,1-2 2,1 0-9,1-3 8,0 2-2,0-4 1,0 1 1,1-1 5,1 0-2,-4 1-5,2 0 4,-1 1-6,-3 1 6,-1 1 2,0 0 2,-1 2 5,1 3-2,-3-1 0,1 1 8,-3-1 0,2 2 1,-2 1-4,2 0-4,-2 1 1,0 0-1,0 0 2,-1 0 1,0 2-6,-2 2 5,1-1-2,-2 2 6,1-1-4,0 2 1,-2 2-3,0 2-1,-1-3-3,-1 3 3,2-1-4,0 0 0,-2-1 1,3-2-2,1 2 1,-3-3-5,3 0 1,-1 1-4,1-3 0,-1 1-5,1 0 0,1-1-4,-1 0 1,1 1-8,0-4 3,-2 3-6,3-1 8,0-1-6,0 0 4,0 0 4,0-1 5,3 0 2,-2 0 3,1-2 1,2-1-2,2-4 4,4 1 3,-4-4-6,5 2 7,1-2 2,0 1-5,1-2 3,-1 1-5,-1-1 4,0 2 0,-2 0-2,1-1-2,-2 4 4,0 1 4,-3 0 3,0 1-1,-1-1-4,-1 3-2,1 1 4,-3 1 1,1 0 0,-2 2 1,0 1 3,-3 1 1,0 1-1,2 0-2,-4 3 3,0 1-4,0 3 1,-1-1-5,1 0-2,-2 0 4,1 1 1,0-1-6,0 0-3,-1 1 8,3-4-5,0 2-5,0-3 3,1 1 2,-1-2-7,2 1 1,0-2-7,2 0 0,-3 0-14,1-1 5,0-1-7,1 2-3,1-2 2,0 0 6,0-2-1,0 1 8,0 0-4,1-2 12,3 0-2,-1-2 3,1-1 5,6-1 0,-2-1 1,3-3-5,0 0 3,0 1 1,0-2-6,0-2 7,0 3 5,0-2-3,0 2-4,-2 0-1,-1 2 8,-1-1-4,0 1 0,-3 3 6,0-1-3,2 0-2,-5 0 10,2 2-8,0 1 5,-1-2 1,0 1-1,1 1-5,-3 0 8,1 0-1,1-1 0,-1 1 4,1 1-7,-2 0-7,0 0 6,0 0-2,0 1 2,0 2 1,-2 1-5,1 0 5,-1 0-4,-1 1-3,1 0 4,-1 0 0,0 0 3,1 1-7,0-1 1,-2-1 1,2 2 1,0-2 0,-1 1-5,2-1-4,-1 0-3,0-1-3,-1 0-4,2-1 3,0 1-3,0 0-3,1-2 2,0 2-3,0-2 4,0-1 5,0 0 4,0 0 2,1 0 0,1-1-4,3-2 12,1-4-5,2 0 1,2-2 0,0-1-5,2-3 5,0 2-5,0 0 8,1-1-1,-1 1-6,0-1 8,-1 1-3,2-1-1,-4 2 4,2 0 1,-1 0 7,-2 2 2,-3 2 9,1 1 3,-2 0 2,-1 1 1,1 1 0,-1 1-4,-1-2-2,0 4-4,-2 0-1,0 0-1,0 0-3,0 4 1,-2-2-5,0 1 0,0 1-2,-2 1 2,2 0-1,0 3 1,-5 1-2,2 0 0,-2 1-2,3-4 2,-2 5-6,2-2 5,0-1-4,0 0-1,1-2 2,0-1-3,-1 1 3,3-2-4,-3 0-1,2 0-2,1-1-6,-2 0 3,2 1-6,0-1 0,-1 0-1,1-2-11,1 1 1,0 0 4,0-1 1,0 0-4,0-1 8,0 0 4,0 0 1,1 0 0,2-2 3,1-2 3,-1 3 0,2-5 0,3-1 0,1-1 3,0-1-5,1-2 0,-2 0-1,3 2 8,0-2-2,0 2-4,0-2 3,-1 1 0,-1 0 2,1 3 1,-5 0 7,2 2 1,-3 0 0,2 0 4,-3 2 1,-1 1 2,2-1-1,-2 2-1,0-1-1,0 1-2,-2 1-4,0 0 3,0 0-5,0 3 2,-2 1-1,0-2 0,0 2 1,-2 0-1,0 4 3,-3 0-1,1 1 1,-1 2-1,-2 0 4,2-1-3,-1 2 1,0-3-3,1 2-2,1-2 1,1-1-2,0-2-3,1-1-2,1 1 0,-1-3-7,2 1 0,1-1-8,-2 0-2,2-2-2,-1 1-4,1 1 3,1-2 2,0 0 0,0-1 8,0 0 4,0 0 2,4 0 7,-1-1-6,0-1 5,4-3 0,2-1 3,0-1-4,0 1-2,2-1 4,0-3-6,0 2 2,0 0 1,0-1 2,0 1 1,-1 1-2,0-1 2,1 0-1,-3 1 0,-1 1-2,0 0 6,-1 2 1,-2 0 2,0 2-1,-2-2 5,1 3 2,0-1 3,-1 1-1,-1 1-4,0-2 0,1 1 0,-2 1-5,0 0-2,0 0-3,0 1 6,-2 2-5,0 0 1,-3 5 0,0 2-2,-1-2-2,0 4 1,-2-4-1,3 1 2,0-1-1,-2 1-1,1 0-1,1-3-1,2 1 0,-1-1-6,1-2 2,2 1-5,-4-2 5,4 0-7,0 0 1,0-1-4,-1 0-1,2 1-5,0-2 3,0-1-3,0 2 6,0-2 3,2 0 2,-2 0 4,3 0 0,2-2 3,-3 1 1,6-4-6,0 0 10,3 1-1,0-4 1,0 0-3,2 0 2,-3 1 2,1-1 0,0 0 1,0 2-4,-3 0 3,0-2 1,-2 5 4,0-2 3,-1 2-1,-1-2 2,-1 3-1,-1 1 4,0 0 1,-1 0 1,2-1-2,-2 2 1,0 0-6,0 0 2,-1 0-5,0 2 1,-2-1-1,1 1-3,-3 2-1,1 0 2,0 0-2,-1 2-1,-1 0 2,-3 2-3,2-2 2,-1 2 1,3 0-5,-3-4-3,3 1 3,-1 1-3,2-2 12,0 0-11,-1-2-5,2 2-1,0-1-4,2-1-3,-3 1-3,2-2-5,1 0 4,-1 0 2,1 1 0,0-1 6,0-1 2,1 0 3,0 0 2,2-3 7,0 1-5,1-1-1,3-1 1,1-2-3,1-2 4,2 2 1,-1-2 1,1 0-1,-3 0-3,2-1-3,0 1-2,-1 2 5,-1 0 4,-1 0-1,-1 0 4,-1 3 0,0 0-1,-2-1 3,0 1-3,1 1-1,-3 1 3,1-1-5,-1 1-2,1 0 4,-2 1 0,1 0 0,-1 0 3,0 2-1,0 0-2,0 1 4,0 2 0,-1-2-4,-1 2 2,0-1 0,0 4-2,-2-2-1,0 5-1,0-3 1,0 1-2,1-1 0,0-2-4,2-1 0,-3 1-2,2-3-3,1 1-3,0-2-4,-1 1-5,2 0 0,0-1-1,0 1 4,0-2 1,0 0 8,0 0 1,0-1 1,3 0 8,-3 0-4,2-1 6,3-1 3,-3 0-3,1-1 2,3 0-3,1-1 4,2-2-1,1-2 1,-1 1-1,1 0 2,0-1-7,-2 0 7,0 3 0,-2 1-4,0-1 4,-2 2 3,2-2 0,-5 4-2,2-3 3,1 3 4,-2-2-11,-1 1 0,0 2-3,1 0 1,-1 0 1,-1 0-1,1 0 2,0 0 4,-1 2-6,0 0-3,0 0 11,0 2-7,0-3-1,0 4 2,0 0 2,0-1-2,0 2-1,0 0-2,-1-1 1,0 2-1,0-1 0,-1-1 0,1 2 0,0-1-2,-1 1 0,2-3-1,-2 3 2,2-3-5,-2 1 0,1-1 6,-1 0-8,1 0-1,1-2-1,0 2 0,0-1 2,0-1-2,-1 0 0,1-1 6,0 1 0,0-1 0,1-1 0,-1 0 7,0 0-6,2-3 3,0 2 2,0-3-2,2 1 0,-2-1 7,0 1-9,1-3 1,0 3 3,-1-1 4,1 0-6,1 0 3,-2 0 6,0 1-5,1 0 2,-2-1 0,1 1 1,-1 1-1,1 0 3,0 0-2,-2 1-5,1-1-2,1 1-3,-2-1 1,1 2 0,-1 0 2,0 0 2,0 3-4,0 0 4,0-1-4,-1 2 2,-1 0 0,1 0-3,-1 1-1,0 0 8,0-1-8,1 1 3,0 0-5,-1 0 2,1-1-3,-1 0 2,0 1-7,2-2 0,-1 0-1,-1 0-4,2 0-5,-1-1 2,1 0 1,0 1-4,0-2 2,0 0 4,0 0 1,0 1 5,0-2 2,0 0 2,0 0-1,1 0-1,1 0 6,-1 0-2,1-3-2,0 2 5,1-2-1,-1 0 0,0 2-4,2-2 8,-3 2-4,0 0 2,0-1 3,0 1 4,2-1 2,-3 1 3,2 1-2,-2-1 0,2 1 3,-2 0-5,0 0-2,0 0 2,0 0-3,0 0-2,0 0-1,0 0-2,0 0 4,0 0-2,0 0-2,0 0 4,-4 4-3,4-3-1,-3 1 1,2-1 3,0 0-2,1 1-2,-1-2-2,0 1 2,-1 0-11,2-1-12,-2 2-24,2-2 5,-1 1-85,1 1-34,-1-1-40,1-1-56,-1 1 26,1-1-348,0 0 25,0 1-249</inkml:trace>
  <inkml:trace contextRef="#ctx0" brushRef="#br0" timeOffset="1">-1154 148 928,'-4'-1'160,"3"0"-10,-1 1-22,1 0-9,0 0-14,-1-1 1,1 1-12,1 0-10,-3 0-8,2-1-5,1 1-2,-2-2-4,1 2-1,1-2-9,0 2-3,0-1-7,0-1-9,-1 1-4,1-3-2,0 1 4,0-1-11,1 0 5,-1 0-2,1-2-3,1 1-2,-1 0-8,4-4 4,0-2 4,-1 0-10,1 0-1,1 0-1,-2 2 2,-1 0-2,2 1 3,-2 2 1,-2 1 1,1 0-1,-1 2-6,1-1 6,0 0-3,-2 3-9,0-2 0,0 3 1,0 0-2,0 0 7,0 0-6,0 1 4,0 2 2,-4 0-5,1 1 8,0 0-9,-2 4 3,0 0-2,-2 1 4,0 0-7,-2 1 5,0-2-2,1 3 4,-2-2-4,3 0 0,-2 1 1,1-2 4,-1 1-12,2-2 5,1 1-1,0-3 5,1 0-3,2 1 1,0-3-1,-1 1 4,1-1-8,2-1 0,-3 0 2,1-1-5,2 1 0,1-1-2,0-1 11,-2 0-6,2 0-4,0 0 8,0 0-1,0-1 2,2-2 0,-1 1-1,3-3 2,-1 1 1,1-2-8,3-4 9,1 2-7,-1-1-1,1-3 3,0 1 0,2 0 5,-3 0-8,2-1 6,0 2-5,-1 1 2,-1 0 7,0 1-4,-2 2 0,1 1 0,-4-1-1,1 1 15,1 2-4,-2-2 11,0 3 4,0-1 2,-1 1-1,-1-1-5,1 2-1,-1-1-6,0 1-5,0 1-4,-2 0 0,0 0 0,0 0-1,-1 1 0,-3 2 1,1 0-8,-3 1 0,-1 1 1,0 1 5,-1-1 0,2 1-2,-2 0 2,1 1-7,1-2 10,2-2 0,-1 1-7,2 0 1,1 0-5,0-1 5,1-2-11,-1 1-1,2 0-4,1-1-6,-2 1 9,2-1 2,-2 1-14,3-2 4,0 0 4,0 0 2,0 0 0,2 0 8,-1 0-1,3 0 5,-3-3 2,2 0 0,4-2-5,1-2 10,3-1-4,-3 1-2,2-2 2,1-1 0,0 2 0,0-1-3,-1-1 7,0 1-3,0-1-3,-3 2 5,0 0 1,-1 1-1,-1 1 8,0 1 4,-2 2-4,0 0 2,0 0 8,0 0-4,-1 1-3,-1 1 0,0 1-4,-1 0-2,0 0-3,0 0 1,0 1-4,-1 2 3,0 1 2,-2 0-3,-1-1-4,0 5 3,-1 0-1,-1 3-3,-2-3 3,2 3 0,-1-1-6,-1-1 1,3 0 0,-2 1-1,3-4-3,-2 0-2,2-1 4,1 0-6,2 1-4,-3-4-6,3 2 6,-1-1-3,1 0-9,-1-1 5,1-1-1,1 2 8,0-1 1,0-2 1,0 1 2,1 1-2,1-2-2,1 0 2,2 0 0,-2-2 5,2 1 5,4-2 1,1-2-8,3 0 3,-1-1 2,3-1 3,-1 1-6,0-2 8,-1 1-3,2 1-1,-2-2 3,-1 2-1,-3 0 5,-2 3-2,0-1 9,-1 2 9,-1 0-7,-2 1 2,0 0 0,1 1 2,-4 1-4,1 0-3,-1 2-4,0-1 2,0 3 0,-1-2 5,-1 1-9,-1 0 3,1 0-2,1 2-8,-1-3 7,-1 2 1,1-1-4,-1 1 3,0-1-4,2 1 2,-3-2-3,3 2-9,-1 0 5,1-2-6,-1 0-10,1 0 5,0 0-4,1-1-3,-1-2 4,1 3-3,0-2 12,0-1-8,1 2 8,0-2 9,0 0-4,1 0-3,2 0 2,0-2 3,0 1-4,1-1 9,0 1-6,1-2 3,3-2-4,-1 2 8,1-2-8,0 1 2,-1-2 5,2 3-4,-2-1 0,0 1 6,-4 0 2,2 1-5,-2 1 4,-1-1-3,2 2 5,-4-2-1,1 2 1,1-1 0,-2 1-8,0 0 9,2 0-6,-2 0-2,-1 0 7,2 1 0,-2 0-8,0 0 13,0 1-9,0 0 6,-2 2-5,2 0-5,-1 0 7,-2 0-5,2 0 1,1 0-6,-1-1 8,-1 2-3,1-2-10,-1 0 4,1 0-8,1 0-1,0 0-12,0-1 5,0 0-4,0-1 2,0 0 8,0 1-1,0-2 10,0 0-5,2 0-2,0 0 8,1 0-4,2-2 6,0 1-3,3-4 1,1 4 0,1-4 8,-1 2-9,1-3 6,1 1-2,0 2 10,-1-1-9,-4 0 7,0 1-2,0 1 5,-1-1 6,-1 1 7,-1 0-1,0 0 2,-1 2-6,1 0 1,-2-1 2,-1 1-3,0 1-2,0 3 2,-1-2-5,-3 1-1,1 2 0,-1 1 0,0 4-3,-3-2 3,0 1-1,1 2-3,0-2 1,-1-2-11,3 2 9,-2-2-3,2-2-6,2 0 0,-1-1-3,-1 0-5,2 0-6,1-2-2,1 1 1,0-1 1,0-1 0,0 1 4,0 0 3,0-2 5,0 0-5,2 0 4,3-2 1,-2-1 5,1 1-3,4-3-5,3-1 11,1-2 0,2 1-2,1-1-2,-1-2-2,-1 3 3,0-4 3,-1 1-1,2 3 0,-4-3 0,2 2 1,-4 2 4,-1 1 4,-2 0 3,1-1 1,-2 4 4,-1-1 1,1 1 2,-2 1-5,0-1-6,-1 0 2,1 2-4,-2 0-5,0 0 0,0 2 3,0 0-6,-3-1-3,2 2 4,-2 0-3,-1-1 0,1 3 1,0-2 0,-1 1-4,1 1 7,-2 3-6,-1-2-1,1 2 4,1-4-6,-2 3 4,3-3-10,-1-1 4,2 0-7,0 2-10,0-2 0,-1-1-4,3 1 1,0-2 4,0 0 0,0 0 6,0-1 7,2 0-4,1 0 5,0 0-2,0-1 11,3 0-5,2-2 2,2-1-5,0-1 3,1-1 9,2 0-6,0-1 1,-2 1-4,0 0-1,0 0 3,0-2-2,-4 3 2,0 1 3,1 1 0,-4-1 10,0 2-2,0 0 0,0 0 2,-1 0 3,0 1 3,0 0-10,-2-1 9,2 2-8,-2-2 3,0 2-1,1 0-3,-2 0-1,0 0-1,0 2 2,0 1-1,-3-1-4,2 1 0,-2 0-1,0 2 5,-4 1 5,-1 3-6,1-1 0,-2 1 6,2-1-6,0-2-3,1 0 0,1-1-4,1 0-3,1-2-2,0 0-5,2-1-11,-3 1-4,3 0 7,1-2 5,0-1 1,0 2 3,0-2 5,1 0-4,3 0 2,0-3 7,0 1-6,5-2 7,3-3 2,-1 1 1,4-2 3,-2 0-4,1 1 1,0-1-3,1 0 0,-3 0-3,1 0 2,-1 1-1,-1 2 7,-1 1 9,-5-1 0,2 3 0,-3-1 1,1 1-1,-2 1 2,0-1-2,0 2 2,-3 0-4,2 0 1,-2 0-2,0 2-3,0-1 0,0 1 0,-2 1 1,2-1-1,-1 1 0,-2 1-3,1 0 8,1-1-5,-4 2-5,0 1 4,-1 2-2,0-1 3,-1 1-6,2-3 0,-1 2 3,2-2-6,1-2-2,-1 2 2,3-2-2,-3 0-7,2 0-6,1-1-2,-2 1-3,2-2 1,1 0-1,0 0 4,0-1 7,0 0 4,1 0-2,2 0-3,-1 0 4,3-1 4,2-1-2,3-3 2,2 1-1,-1-1 2,2 0 6,0-3-2,2 2 2,-2 0-5,1 0 1,-1 1-3,-1-1 1,-1 2-4,-2 1 6,1 0-5,-6-1 10,2 2-5,-2 1 2,0 1 2,0 0-1,-2 0 4,0 0 3,-1 1 0,-1 3-2,0-2 2,0 2-3,0 0-4,-2 0 7,0 2-5,1 0 1,-4 2 4,0 1-3,0 2 1,-2 0-3,-1 1-1,0-1 3,2 0-5,-2 0-3,1-1 3,2-2-5,2-1-5,-2-1-6,3-1 0,-2-1-4,1 0-3,2-1 1,-1-1 0,2 1 3,0-2 0,0 1 3,2-2 6,1 0 3,1 0-2,-1-2 4,2 1-5,3-4 9,3 0-4,3-4 0,-1 2 4,2-1 4,0-2-3,1 0-4,0 2 3,0-2 2,-2 1 3,0 1-4,-1 0 3,-1 0-1,-2 2 13,-1 1 0,-2 0 6,-1 2-1,0 0-2,-3 2-4,0 1 0,-1 0-3,-2 0-2,0 0 0,-2 1 1,-1 2-2,0 0-4,0 1 1,-2 2 3,-1 2 0,-2 1-3,0-1 0,0 1-1,-1 0-4,0-1 3,-1 2 1,1-1-4,3-2 0,-2 1-2,1-1 1,2-1-2,-1-1-4,3 0-2,1-1 5,-3 0-6,3-1 0,-1 0-7,2-2 3,-1 3 1,1-3-6,1 1 0,0-1-3,-3 2 4,3-1 2,-1-2 2,1 1-7,0 1 6,0-2 2,1 0 3,2 0 1,-2 0 3,2 0 3,0 0 2,2-2 0,-1 1 0,2-2 4,-2 0 3,7 0-1,-3-4-5,3 1 0,0-2 5,-4 1-2,2 2-1,-2 0 9,-1 0-1,1 1 4,-4 1 3,1-1 7,0 2 13,-2 1 0,1-2-5,-1 1 1,2 1-7,-3 0 1,0 0-4,-1 0-4,0 1-1,1-2-4,0 2 3,-1-2-6,0 2 1,0 0-1,0 0-8,0 0 6,0 0-5,0 0-3,0 0-1,-1 0 0,-1 0 1,2 0-5,-5 0-18,3 2-26,-1 1-29,1-2 6,-2 1-81,0 0-33,2 1-44,-1-2-101,1 0 26,1 2-279,0-1-345</inkml:trace>
  <inkml:trace contextRef="#ctx0" brushRef="#br0" timeOffset="2">-5027 575 783,'0'-1'110,"-3"0"-13,3-1-9,0 1-3,0-1-3,3-1 4,-2 1-7,2-2-6,-1 1-6,1-2-2,0 2 3,0-2-18,0-1-3,1 3-5,0-2-9,-3 0 3,3 2-5,-1-2-1,-1 4-1,1-4 3,-2 3-10,1-1-1,1 1 0,-1 0 0,-1 0-4,0 1 1,1 1 7,-1 0-7,-1 0-3,0 1 2,0 2-1,0-1-4,-1 2 2,1 1-2,-1 2-3,-1 2-2,-1-1 3,0 3 1,1-1 0,1-3-8,-2 2 2,1-2 1,1 1-3,1-2-3,-2-2-3,0 3-5,2-3-5,0 1 1,0 0-2,0-1 3,0 0 1,0-1 5,2 0 4,1-1-6,0-2 15,2 0-5,5-4-2,3-2 1,3 0 6,-1-2-5,1-1-4,2 1 2,0-1 1,0-2-1,-2 1 6,4-1 0,-4 2-2,2 0-3,-1 2-2,-4-1-2,1 2 3,-2 0 4,-4 2 6,0 1-6,-1 0 2,-1 1 1,-2 0 7,-1 2 3,-2 2 0,0-1-8,-1 0 8,0 1-7,0 1 0,0-1 8,0 2-5,-1 1-5,0-2 5,-1 0-8,-1 0 5,3 1-5,-1-1-3,0 0-3,0-1-3,-1 1 0,2 0-3,0-2-8,-1 1 2,1 0-3,-2-1-12,2 1-8,0-1 6,0-1 0,0 2 4,0-2 7,0 0-1,2 0 9,1 0-2,-1-3 2,6 0 4,5-2 6,-1-3-1,5 0-2,-1-2 2,0 2 3,3-2 4,-2 1-8,1-1 5,0 2-3,-3 0-6,1 2 3,-2 0-13,-1 1 2,-4 1-4,0 2 4,-3 1 7,0 1 7,-3 0 1,2 1 5,-4 3 7,0-2-2,-1 2 7,-1 0-2,-3 4 2,0 1 2,1 1-5,-2 0 10,0 0-9,0-2-7,1-1 0,1 0-4,-1 0 2,2-1-5,-1-2-2,1 0 1,1 2-9,-3-3 3,3 1-3,0-2 1,1 2-3,-1-2-5,1 1 7,0 0 2,0-1-3,0 0 0,0-1-2,0 1 8,0-1-1,1 1 0,1-2 1,2 0 8,-1 0-9,1 0 6,3 0-6,-3 0 9,2-3-5,3 0 2,2 1 3,-3-1-1,2 0 0,2-1-4,-2 0-2,1 1 5,-2-2-7,1 4-2,-3-1 1,1-1 4,-2 2-13,-1 0-1,0 1-3,-1-1 7,1-1 1,-2 2-2,0 0 1,0 0 2,-2 0 4,1 0 0,2 2 11,-3-1-8,1 3 8,-1-1 3,1 0 2,-2 1 8,0 1-6,0-2 3,0 3-3,0 1 5,-2-2-4,1 1 3,-1-2-3,1 1-1,0 1-1,-2 0-3,1-1-9,1-2 7,1 2-17,0-2 2,-3 2-3,3-2-3,0-1 6,0 0 7,3-1 1,-1 1-1,3-1 6,-1-1-3,2-1 8,4-2-5,2 1-2,2-3-1,0-2 2,0 1 4,3-2-5,-2 1-1,1 0-1,1 1-1,-5 0-2,1 1 3,1 0 1,-4 1 6,0-1 9,-2 2-1,-2 0 9,-2 2-2,2 0-5,-3 1-2,0 0 0,-2 0 4,0 0-4,-1 1 4,0 2 0,-1 1 6,-2-1-1,1 2 6,0-2-1,-3 7-3,0-1-9,0 0 3,-2 2-2,1 0 0,1 1-9,-2-1-4,2 0 3,-2-1-7,3-1-5,0-1-9,1-1 1,1-1-4,1-1 3,1-1-5,0 0 1,0-2 0,0 1 5,0 0 2,1-2 9,2-1-3,1 0 3,5-1 8,2 0 0,0-4-1,2 2-4,1-2 2,1-1-7,-1 0 1,2 1-1,-2-2 2,1 0 0,-1 0 4,1 3-7,-1-3 3,-2 3-1,-1-1 5,-2 2 2,-1 0 6,-1 2 2,-1-2 7,-2 2-8,-1 0-2,1 1-2,-1 0 8,-3 1-3,0 0-1,0 1 3,0 0-1,0 1 3,-2 0 2,1 0-7,-2 0 3,2 0-6,-2 2 2,2 0-10,0-2 3,-1 2 0,2 0-12,0-2-4,-1 0-5,-2 0-2,3 1-2,0-2 4,3 0 9,-2-2-6,2 0 4,1 0 0,1-1 2,0 0-1,7-3 9,0 1-4,5-3 5,-2 1 0,2 0-2,-1-2 3,3 1 1,-3 0-7,2 0 3,-1-3-1,-1 4 4,-2-3-3,1 3 0,-4 0 8,-1 1-1,-1 1 9,-1 0 16,-4 0 0,2 3-1,-2-2 3,-1 0-1,1 2 5,-3 0-10,0 0-5,0 2 3,-1 0 10,0-1-3,-2 2 4,-2 0 1,2 3-6,0-1-4,-5 3 2,1 0-4,0 3 0,2-3-4,-3 1-7,3-1-3,1-2-3,-1-1-8,1 0-3,2-2-13,-1 1 3,2-2-3,0 1 3,0 0 3,0 0-4,3-2 7,-2-1 10,3 0-5,0 0 2,5-3-2,2 0-4,0-1 7,2 1-1,1-1-2,0-3 1,1 2-3,0-3 11,-1 2-5,3-2-3,-1 0 5,1 1-1,0 1 2,-1-4 0,-1 4-5,0-1-1,-1 1 8,-3 2 5,0 0 14,-5 0 7,1 2-2,-3 1 0,-1 1-7,-2 0 2,1 0-3,-2 1-3,-2 1 5,1 1 11,-1 2-7,-1-2 1,1 1-3,-4-1-1,1 4 0,-2 1-6,-1 0-2,0-1-1,0 2-3,0 1 0,3-2-3,-2 0 1,3-2-5,-3 0-1,4-1-2,-1-3-5,0 2-2,2 0-6,0-1-1,0-1-5,1 0-1,-1 0-2,2-1-1,0 2 2,0-1 2,0-1 1,2-1 3,-1 0 2,2 0 8,2-1-3,3-4 0,1 2 1,2-2-2,1 0 3,2 0 1,1 0 3,-5-1 0,4 1-1,-1-2-2,0 1 2,-2 0 1,1 0-4,-1 1-1,-3 2 7,-1-2-1,0 3 2,-2 0 2,1 0-2,-2 1 1,0-1 2,-1 2-3,0 0 5,-1-2-4,1 1 5,0 1-2,-2-2-5,-1 2 7,1 0-4,-1 0 4,0 0-7,1 2-1,-1-1 2,0 1-1,0 1 2,-2 1 2,2 0-7,-1 0-2,-1-1 7,0 1-6,-1-2-2,3 3-2,-3-3-5,2 1-8,1 0 0,0 0-6,0-1 4,0 0 0,0-1 1,0 1 9,1 0 2,1-2-2,2 0 7,3-4-3,4 1 1,0-2 3,2 2-2,2-2 2,-1-1-2,1 0 4,1 0-1,-1-2 0,3 0-1,-1 0 2,1-1 2,0 0-4,-2 1-1,-1 2 2,-1-2 1,1 1 4,-5 1 4,-1 1 1,1 0 8,-4 3-5,0-1 4,-1 0-1,-2 3-3,0 0 0,-2 0-3,-1 0 0,0 0-1,0 3-2,-1-2 1,0 2 1,-1 1-2,-1 0 1,2-1-2,-6 4-1,2 1 1,-1-1-1,2-2-1,-3 3 3,4-4-5,0-1-3,0 2 2,0-2-5,0 0-2,3 0-8,-4-3-4,3 4 3,1-3-7,-1 1 3,1-1 2,0 1 2,0-2 3,1 0 3,0 0 0,4 0 5,3-3-2,1-4 1,2 3 3,4-3 1,-1 1-1,0 0-3,2-2 2,-1-1 2,-1 0-1,2-1 4,1 3-1,-1-1 0,-2-2-1,1 2 0,-2 0 0,0 2 2,-3 0 5,-2 0 2,0 3 7,-3-1 3,1 2 1,-2-1 4,1 1-4,-3 1-1,1 0-3,-2 1 6,0 0-3,-1 0-4,0 0-1,-1 2-1,0 1-2,-2 0 2,-1 0-3,-1 2 2,-3 4-2,-1-2 0,2 2 0,-3 0-2,0 1-1,1-2 6,2 1-8,0-1-2,1-2-8,2 0-3,0-3-1,1 2-2,-1-2-7,2 0-1,1-1-2,-2 1 2,1-2-1,2 1 3,0-1 1,0-1 2,2 0 6,-1 0 9,2 0-7,1 0 1,2-1 2,5-2 2,-1-2-1,3-1 2,-1 1-1,1-1 0,0 0-1,3 1 12,-1-3-13,0 2 1,-1 0 2,0 1-2,-1 0 0,-2-1 1,-2 3 3,1 0-1,-4 1 6,-1 1 2,-1-3 1,0 3 1,0 0-2,-3 0-2,1 1-2,-1 0 2,-1 0-1,0 1 0,0 0-3,0 0 0,-2 3-3,0-1 0,-2 0 0,1 0 0,-2 4 1,-3 0 1,0 1-1,1 1-1,0-1 1,0-1-1,3-1-1,-3 0 3,3-2-10,1 0-5,2 0 0,-3-1-4,2 0-4,1 0-3,-1-1 7,2 0-2,0-1 4,0-1 5,0 0 0,2 0 3,1-1 4,6-1 0,2-4-1,2 0 3,0-1 0,5 0-2,-4-1-2,3 0-1,0-1 4,-1-1-1,1 1 2,1 0-1,-2 1-2,-1 0 1,0 1 3,-2 1 9,-1 1 4,-4 1-2,1 1 4,-3 0-4,0 2 2,-4 1-3,-1 0-4,-1 0 4,0 1-5,-1 1 3,0-1-2,-4 2 2,3-1 1,0 1-3,-2 0-1,1 1-2,-1 1 2,1-1-1,-2 0-1,3 1 2,-2 0-5,-1-2 8,1 2-6,0-1-5,0 1 4,0-1-2,1 0-1,0 0-5,-1-1-4,2 2-4,-1-2-7,-1 0-2,1-1 2,1 1-7,0-1 1,0 1 3,0-3-2,2 1 3,0-1 5,0 0 5,2 0 1,1 0 1,2 0 2,-2-1-2,3 1 5,3-5 1,3 2 0,-1-2 0,0 2 1,4-3 4,-3 1 3,2 0-4,0 1-1,-1-1 0,0 1-3,-2 0 2,0 0 3,-3 0 1,-1 2-3,1 0 4,-4 0 1,1 0 4,-2 1-1,1 0-2,-1 1 0,0-1 1,-2 1-1,1 0-1,-1 0 1,2 1 1,-3 0-1,-3 2 0,1 0-2,0 0 2,-2 4-1,-3 1 2,0 1 1,0 0 3,0 0-1,2 0-6,-2-2 5,0 1-6,3 0 5,0-4 1,-1 1-8,2-2 1,0 2-9,-1-4-3,4 3-3,-3-1-3,2-2 0,0 1 0,1 0 4,0-2 1,0 0 1,2 0 6,1 0 3,4 0 3,2-2-1,4-1 1,0-2-3,4 0 2,-2-1 3,2 0-4,3 0 3,1-2-2,-2 0 4,2 0-3,-1 2 0,-2-2 0,1 1-1,-4 0 1,-1 3 8,-2 0 2,-1 0 3,-2 1 4,-2 3-1,-2-2-1,-4 2-6,2 0 3,-3 0-2,-2 2-1,1-1 1,-2 1 3,0 1-6,-4 2-2,-2 1 2,2 2 0,-4-1-3,1 1 2,0 0-1,-2 0-1,2-2 1,-1 2-1,2-2-2,2 0-4,0-1 0,2-2-4,1 0-7,1 0-5,0-1-2,0 0-3,1-1 2,1 0 2,1-1 2,0 1 2,1-1 4,1 0 3,2 0 2,3-2 0,5-1 2,1-2 0,1 0-1,3-1 1,-1 1 3,1-1-3,2 0-1,-1 0 2,1-2 0,-1 0 2,1 2-2,-3-2 1,2 1 0,-4 0-3,0 1 8,-2 3 0,-1-3 3,-2 4 1,1-1 9,-6 1-4,2 1 4,-2-1-6,-1 0 0,1 2-1,-3 0-4,0 0-1,-1 0 0,0 0-1,0 2 3,-1 0 0,1 0-1,-3 0-3,0 2 2,1-1 0,-2 2-3,0-1 1,-2 2 4,-1 1-5,2-1-2,-1 1-1,2-2 2,-1 0-2,2 0-7,-1-2-5,2 0 2,1 1-6,-3 0 0,3-4-5,-1 3 2,2-2 4,0 2 6,0-3-1,2 2 1,0-2 8,3 0-3,0 0 0,0-2 3,4 1 0,2-2 1,2-2-1,1-1 3,0 1-1,0 1 1,2-3 1,0 1 1,0-2 0,-1 1-5,0 0 2,-2 1 0,2 0 5,-1 1-7,-4 1 4,-1-2 6,-2 4 3,0 0 0,0 0 0,-3 0 1,-1 1 1,2 1-3,-2-2 0,0 2 8,-2 0-8,1 0-3,0 0 1,-2 2 2,0-1-4,0 1 2,-2 1 0,1-1-1,-1 3 1,0-2 1,0 2-4,0-1 1,2 0-1,-4 2-1,2-3-3,0 2-1,0-1-2,0 1-1,-1-1 2,2 0-2,-1 0-3,1 0 1,0-1-2,0 0-2,0-2-1,1 2-4,0-1 0,0-2-1,0 1 2,0 1-1,0-1 7,0-1 1,2 0 0,0 0 5,2-1 0,2-1-1,2 1 3,4-4-3,5 1 4,0-3-2,2-1 2,0 0 2,0 1-1,-1-2-3,1 1 4,0 0-2,-2 0 3,0 1-2,-1 0 3,-1 1 4,-2 1 8,-2-1 1,-1 3 1,-3-1 6,0 1-2,-4 0 3,2 1-3,-2 1-4,-2 1-3,0 0-6,-1 0 4,0 1-4,-2 1-1,0 0 0,-2 1-1,0-1-1,-3 4-2,0 1-1,-1 0 9,0 0-11,-2 1 0,2 1 2,0-3-2,0 2 2,0-1-2,0 0 0,0 0-1,2-2 0,0 1 1,-1-1 1,3 0-1,0-2-4,-2 3 3,2-3-5,-1 2 2,2-2 1,0 1-5,0-2 0,1 1-3,-2 0-2,2-1-4,-1 1 1,1-2-5,1 1 0,-1 0 3,2-1 3,0 1-3,0-1 6,2-1 6,-1 0-8,3 0 4,0 0 1,2 0 3,4-3 2,3-2 1,0 2 0,2-2-4,2-1 2,0 2 3,0-3-1,0 1 1,2 0 0,-1-2-4,-2 2 5,2 0 0,-1 0 0,-3 1-1,0 0 8,-3 2 1,-2-1 6,-1 2 14,0-1-1,-4 0 3,1 3 1,-2-2-6,0 2-1,-2 0-5,-1 0-2,-1 2 0,0-1-6,-2 1 3,-4 3 1,-2 1 2,2 1-1,-3-1-2,-2 2 1,2 0-3,-4 0 3,2 0-1,1 0-3,-2-1 1,4 1-3,-2-2-3,1 1-3,1-1 2,2-1-1,1 1-7,0-3-2,3 0-6,-1 0 0,0 0-4,4-1 0,-3-1 2,3-1 5,0 0-5,2 2 6,-1-2-1,4 0 3,-1-2-1,6-1 2,3-1 5,3-1-5,0 0 0,2-2 1,0 2 1,1-1-1,3-2-1,-5 0 0,3 2 5,-1-2-5,-1 2 3,0 0-3,1 1 3,-5-1 5,-3 1 4,0 0 2,-3 3 2,0 1 4,-1 0 0,0-2 1,-4 3-1,1 0-2,-3 0-2,0 0 0,-1 1-1,0 1-2,-2-1-4,2 2 1,-3 0 0,0 2-3,-2-3 2,2 2-4,-4 3 2,0-1 1,-1 0-3,0 2-1,2-4-2,1 1-1,1-2-2,0 0-2,0 0-2,0-1-3,2 1-3,-2 0-11,3-1 6,0-2-4,1 2-1,0-2 5,0 1 5,0-1 0,2 0 3,3 0 4,0-1 0,3-3 2,4 0 1,1 0 0,2-2 0,-1 0 3,1 0-2,2-1 5,-2 0-4,3 1 0,-4-1 0,1 1 1,-3 0 1,0 1 5,-2 1 0,0 2 5,-2-1 4,-1 0 0,-3 3 0,0-3 0,1 1 3,-2 1-1,-1 1 0,2-1-4,-2 1 0,-1 0-2,0 0-4,-1 0 0,0 1 0,-1-1-1,0 3-2,-1-2 1,-2 1 4,1 1-8,-1 0 1,-2 3-1,-3 0 1,0 2-2,1 0 0,0-2 0,0 0 0,0 1-1,3-3-3,-1-1 1,3 2-3,0-2-1,0 0-4,-1 0-4,2-1 1,0 0-4,1 1-3,-1-2 2,1 1 3,1 0 3,0-2 0,0 0 4,1 0 5,1 0-1,2-2-2,4-3 6,2 0-1,1 2-1,1-2 2,2-1-1,0-1 2,0-1 1,0 2-2,0-2-1,0-2 6,2 1-3,-2 0-2,0 1 2,-1 0 1,-2 2 3,-1 1 2,0 0 0,-2 0 4,-3 2 3,2 0 5,-3 1 4,2-1 1,-4 2-1,1 0-4,0 1-4,-1 0-1,0 0-2,-2 0-4,0 0 6,-2 1-7,0 0 1,-1 2 1,0-1-5,-1 3-1,0-2 2,-3 2 0,-1 1-2,0 1 1,0 0-3,-1 0 3,2-1-3,1 0 0,0-1-1,2-1-1,-3 0-1,4 0-1,-1 0-3,2-1 0,-1 0-3,0-3 0,2 3-4,-3-2-1,2 1 1,1-2-7,1 1 3,-2 1-1,2-1 4,0-1 0,0 0 6,0 0 3,2 0 0,0-1 3,3-2-3,-2 3 2,6-5 2,2 2-2,1-3 3,0 0-1,1-1 1,1 1 0,1-2-1,-3 2 0,1 0 1,-1 0 0,-3 1 2,-1 2 8,0-2 3,-2 3 0,0 1 11,-4-3-7,3 4 0,-4-1 0,1 1-4,-1 0-1,-1 0-1,0 0-5,0 1 5,-2 1-4,0 0 1,0 1 1,-2 2-4,3-2 1,-3 2-1,-2 2-3,1 1 1,-2 2 0,0-1 1,0-1-5,1 0-2,1-2-1,1-2-1,0 1 2,0-2-4,2 0-2,0 0 0,-1 0-5,2-1-1,-1 1 1,2-3 0,0 2 0,0-1-1,0 1 4,0-1 5,2-1 3,0 0 0,2-1-1,1-2 10,0 1-6,4 0 1,4-4-1,-1 2 7,2-4-8,0 2-1,2-2 2,-2 0 1,1-1-1,1 1 0,0 0 2,-3 1-1,0 2-1,-1 0 6,-2 0 1,-1 0 3,-2 2 2,-2 0 5,1 1-3,-3 1 5,1-1-4,-1 1 7,-1 1-11,0 0 1,-2 0-1,0 0-1,0 1-2,-2 1 1,1-1-3,-3 3 0,3-1-2,-3 0 1,2 1 1,-6 3-2,0 1 2,2 0 0,-4 0-2,2-2 1,-1 1-2,3-2-1,-1 0-3,2 0 1,0-2-2,3 0-5,-1-2 2,0 2-2,1 1-5,0-4 0,0 3-6,1-3 5,0 1-3,1 1 4,0-2 6,0 0-1,1 0 3,0 0 1,3-2-1,0 1 3,5-2 1,0-2 1,3 2-2,2-3 2,-1 0-3,0 1 2,2-2 1,0 1 0,-1-1-1,1 0 2,1 1 1,-2 0-1,0-1-3,-3 3 7,1-2 3,-5 0 2,2 5 3,-3-2 7,1 1 1,-3 1 5,1 0-1,-2 1-2,-2-2 0,1 2-6,-2 0 1,0 2-5,-3-1 7,1 2-10,-4 1 0,-2 3-1,-1 0-5,-2 2 4,0 2-3,-1-2 1,1 2-2,-1 0 1,2-3-1,-1-1-3,2 3-1,0-4 1,1 0-8,3-1 2,-1 0-5,2-1-4,1 0-5,1-3 3,-1 1 1,3 1-1,0 0 6,0-2 2,0-1-1,0 0 1,1 2 2,3-2 4,-1 0-1,4 0 1,-3-2 0,3 1 1,4-3-1,-2 0-1,6 1 2,-1-5 1,2 2 0,0 1 1,0-1-1,1 0 0,-1-2-1,1 2 0,-2 0 0,0-1 4,-1 2-2,-2 1 10,-5 0 6,2 0 4,-2 2 0,-1-1 2,-1 2 2,-1-1 2,-1 1 7,2 1-4,-3 0-1,1-2 1,-2 2-3,2 0-2,-2 0-1,-1 0-4,0 2-2,-1-1-3,-3 4 5,-1 1-7,-1 2-1,-1 0-3,-2 0-1,0 1-1,1-1 0,-3-1-4,3 1 3,1 0-1,-1 0 0,3-4-1,0 1-3,-1 0-5,1-4 0,2 4-4,0-3-6,2 0 0,-1 0-2,-1 0-4,3-1-4,0 1 5,0-2 0,0 0 6,2 0 4,0 0-1,2 0 2,-1 0 1,3-2 3,3-1 7,3-1-6,0-1 0,2-1 3,1-1 4,3 0-4,-3-1 0,3 0 0,-3-1-1,1 2 1,-2 0-1,-1-1 1,0 3 4,-3 0 2,1-1 6,-3 3 5,-3 0 1,1 0 3,-2 2 0,1-1 2,-2 0-5,-1 2-2,-1-1-1,0 1-2,-1 0-3,0 0-2,-1 0 0,-2 1-2,0 1-3,0 0 2,0 1-3,-2-1 0,-1 0 1,1 1 1,-3 2-2,0 1-2,0-1-2,1 0 3,-1-2-4,4 1 1,-2-1-1,2 1-3,0-1 0,0-2-1,1 1-1,2-1-2,-2-1-2,0 2-4,2-1 0,-1 1-6,1-1 2,1-1 2,-1 0 2,1 0 3,0 0 1,1 0 4,2 0 4,1-1-1,0-1-1,4-1 3,2-4 3,2 0-2,0 1 0,0-3 0,2 3 1,0-2 1,1 0-1,-2-1-1,0 2 3,-1 0-1,-2 1 3,0-1 3,-3 4 0,-2-1 1,0 1 10,0 0-5,-1 1 0,-1-1 1,1 2 5,-1 0-1,-2 1-5,0 0 1,0 0-2,-1 0-5,0 0 4,-2 2-2,1 1-2,-2-1-4,-1 4 2,-3 0 1,-1 2-2,-2 1 2,2 0 1,0-1-5,-2-1 2,2 1-3,2 0-1,0-1-2,1-3 1,0 1 3,1-2-4,0 2-3,1-2-7,1 0 5,0-2-6,0 1-2,1-1-1,-2 1-5,2 1 2,1-3 3,0 0-1,0 2 3,0-2 2,1 0 6,3 0 2,-1 0 1,1-2 1,2 0 1,-1 1 4,6-2-4,0 1 2,2-2-1,-2-3 0,1 3-1,3-2 2,-4 0-1,1-1 1,-2 2 1,-3 1 2,0 0 2,-2 0 2,2 3 3,-3-1 0,0 0 1,-1 1 1,0-1 2,1 2 3,-3-1-2,2 1-2,-3 0-1,1 0-2,0 0 0,-1 0-2,0 0-1,0 1 1,0 1-1,-2 1-1,0-1 0,0 2-2,-2-1 1,0 2-1,1-1-1,-3 0-1,3-1-1,-2 2 4,2-1-5,-1 1 0,0-2-2,0 2-4,1-2-3,-1 0 0,3-2-4,-2 2-2,1 2-2,0-3-3,-1-1-4,2 2 0,1-3 5,0 2 5,0-2 2,1 0 1,2 0 4,1 0 0,-1-2-1,3 2 3,-1-3-1,3 0 2,3-2 0,-2 2 2,2-1 0,0-3-1,-1 3 0,-3 1 3,1 0 1,-3 0 4,1 0 4,-2 1 2,-1 0 0,0 1 5,1-1 2,-3 1-1,3 1 2,-2-1 0,-1 1-1,-1 0-2,1-1-2,0 1-4,0 0 0,-1 0-4,0 1 4,-2 1 0,1 1-3,-2-1 4,-1 3-6,3-2 0,-3 1-2,1-1-1,-2 2-2,2 0 0,0-2-4,-1-2 0,0 2-1,2 0-4,-2-1-3,2 1-2,1 0-1,0-3-2,0 4-1,-1-3-3,2 1 5,0-1 1,0-1 1,0 2 5,2-2 1,-1 0 2,3 0 1,1 0 0,4-3 5,-1-2-3,3 3-2,3-4 4,1 1 0,-3 1 1,3-2 1,2-2-2,-1 2 1,1-2 2,-2 1-1,0 0-1,-1 2 3,-2 0 3,-2-1 4,-3 3 2,0 0 1,-2 1 2,1-1 3,-3 2 3,0-1-3,1 1-4,-2 1-1,-1 0-3,-1 0-2,0 0-1,0 0 2,0 0-6,-1 1 2,-1 2-4,1 0 1,-4-1-1,0 3 0,-2 1-1,-1 0 1,1 0-1,0 1-1,-2 1-2,2-2 3,0 0-5,3-2 1,-3 0-2,4 0 1,-1-1-3,2-1-1,-1 1 0,1-2-5,1 1 3,-2 0-4,1-1-2,1 1 1,1-1-3,0-1 9,-1 0-9,1 0 6,0 0 4,1 0 0,0 0 1,3 0 3,-3 0-1,3-1 2,1-1-3,3-1 3,4-2 3,-1 1-1,4-2 3,-2-2-1,0 2-1,-1-2 1,1-2 2,-1 2-3,3 1 2,-4 1 2,0 0 1,-3 2 3,-1 0 3,0 0 1,-3 1 0,-1 0 0,1 1 5,0 0 2,-3 1-3,1 0 1,-1 1-4,2 0-4,-3 0 7,0 0-6,-3 1-1,2 0-3,-2 1 1,0 3-3,-1-3-1,-1 4-2,-3 2 2,2 0 0,-4 0 0,2 1-1,-1-1-1,-1 1 1,3-1 0,-1-2-2,4-1-1,-3-1 1,3 1-3,0-2-3,1 0-3,1 0-3,0-1-1,-1 0-5,2 1 1,-1 0-2,1-3-2,-1 2 3,2-1 4,-1 0 1,1-1 4,0 1 0,3-1 3,-2 0-1,5 0 1,-3-1 3,2 0 0,2-2 1,1 0 2,4-4-1,0 3 0,1-1-2,1-1 3,-2 0 0,2-2 1,-3 2 2,-3 1 2,0 0 2,-1 1 8,-1 0 0,-1 1 3,-1 0-1,-1 3 2,1-2-1,-1 1 0,0 0 2,-3-1-4,1 2-2,1 0 2,0-1-1,-1 1-2,1 0-2,-2 0-2,0 0-1,0 0-1,0 1 1,0 1-2,-2 0-2,-1 0 1,0 0 0,1 1-4,-1 1 1,2-2-2,-3 1 1,1-1-1,2 1-4,-1 0-4,-1-1-5,2-2 2,1 3-3,0-2 1,-2 1-7,2-2-1,0 1 5,0 1 0,0-1 2,0 1 2,1-2 5,1 0 1,0 0-1,1 0 5,1 0-3,1 0 2,0-2 0,0-1 3,-1 2 5,2 1-8,-1-3 3,1 1 1,0 1 2,-1-1-2,0-1 3,-1 2 2,0-1 0,0 2 1,1-2 1,-2 1-1,0-1-1,-1 1 3,1 1-4,2-1 4,-4 0-1,1 1-3,-1 0 1,2-2 0,-3 2 1,2 0 1,-1-1 1,0 1 1,0 0-1,1 0-1,-2 0 1,0 0 0,0 0-4,0 0 2,0 1-2,0 1 0,0-2-1,0 1 1,0 0-3,0 0 0,0 1-1,-2-1 0,1 1-1,1-2-2,-1 2 0,1-1-3,-3 1-1,3-2-1,0 1-3,0-1-2,0 2 0,0-2-3,0 0-3,-1 0 2,1 0 1,0 0 5,1 0 1,-1 0 1,3 0 2,1 0 1,-1 0 2,2-2 0,2-2 1,3 0 2,0-1-1,1-2 2,2 1 0,-3-1 0,2 1-1,-2 0 2,-1 0 1,-1 1 1,-2 2 4,0-1 6,-2 2-1,-1 0 4,1-2 4,-1 4-5,-1-1-2,-1-1 1,0 2-4,2-1 0,-3 1-1,0 0-1,0 0-4,0 0 1,0 1-3,-3 1 0,2-1-1,0-1-3,-1 4 1,1-1 1,-1 0 0,-1 1-1,1-2-1,2 2-2,-3-1 1,0 1 0,2-2-5,-2 3 1,2-4 0,0 2-1,-1 0-5,2-1-2,-1 0 1,1 0 0,0 0-3,0-2-3,-2 2-1,2-1 1,-1 1 1,1-2-2,0 1 2,0 1 3,0-2 3,0 0-1,0 0 4,1 0 4,1 0 2,1-2 1,2 1 0,-1-2 2,0 1-1,5-2 2,0 0 1,0-3-2,1 2-1,-3-1 1,1 1 3,-1 1-2,-1 0 5,-1 0 2,-2 2 1,0-2 2,2 4 2,-2-1 6,0-1-6,-2 1-2,0-1-1,2 2-3,-3-1 2,1 1-3,-1 0 2,0 0-4,0 0-3,2 0 3,-2 1 0,0 1 2,0 1-6,0-2 5,0 1-5,0 1 0,-2-1-1,2 3 1,-1-2 0,1 0 2,-2-1-5,2 1-3,0 0 6,-2-1-6,2-1-2,0 2 1,0-1 0,-1-1-2,1 2-1,1 0 1,-1-1 0,0 0-1,0-1 0,0 0 0,0 1 1,1-2 3,0 2 0,1-2 1,-1 0 4,2 3-1,-1-3 2,0 0 0,2 1-1,-2-1 1,2 0 5,-3-1-1,3-1-1,0 2 7,-1-1 8,-1-1-8,2 0 3,0 1-1,-3-2 2,3 2-2,-1 1 3,-2-1 3,1 0-4,1 1 0,-2-2-2,1 2 2,-1 0 0,0-1-3,0 1 0,1 0 1,-2-2-2,1 2-1,0 0-4,0 0 2,0 0-4,-1 0 2,2 0 0,0 0-2,-2 0-2,0 0-3,0 0-7,0 0-9,0 0-9,0 0-15,0 0-15,0 0-13,0 0-46,0-1-32,0 1 15,0 0-72,0 0-32,0 0-47,0 0-123,0 0 35,0 0-212,0 0 27,0 0-242</inkml:trace>
  <inkml:trace contextRef="#ctx0" brushRef="#br0" timeOffset="3">-3281 1052 679,'-2'0'100,"2"0"-13,0-2-4,0 1-7,0 0-11,2 0-6,-2 0-3,1-1-5,0-1-6,2 1-7,0-1-7,-1 2-2,1-2 0,1 1-1,-1 0 0,1-1-11,0 1 5,-1 0-3,0 1-4,2-2-3,-4 2 3,2 0-1,-1-1 3,-1 2 2,2 0 3,-1 0 2,-2 0-3,2 2 7,-2 0-6,0-1 3,0 2 0,0-1-1,0 3 5,0 0-4,0-1-7,-2 1 0,1 2-1,0-2 1,-1 2 1,0 2-9,-1-1 4,0 1-6,-1-2-7,2 0 0,1-1-8,1-1 0,-1 0 1,1-1-3,0 1 4,0-3-4,0 0 1,0 2 4,0-3 6,0 1 17,1-1-6,0-1 7,1 0 5,2 0 3,-1 0-6,1-1-3,3-1 0,-3 1-2,1-3 2,1 2-1,2-2-4,3 0-2,0-4-2,-1 2-1,1-1-4,-2 2 2,0-1 2,-1 0-1,0 2-1,-3 1-4,2-2 4,-2 2 12,-1 1 7,0-1-4,-2 1-1,2 1 1,-2-1 3,0 0-5,0 1-1,0 0-7,-1 0 3,-1 1 2,2 0-4,-2 0 0,1 0-1,-1 1 2,0 0 6,0 0-12,0 3 1,0-1 5,-1 2 3,-2-1 1,-1 3-11,0 2 7,-1 0-4,0 4 1,-2-2 1,2-2-6,-1 2-2,-1-2 0,2 1-2,2-1-4,-2-3 4,3 0-8,-1-1-3,0-2-2,3 2 2,-4-2-6,3 0 5,0-1 4,1 1 6,0-2 3,0 0 0,1-1 11,0 0-2,3 0 3,-1-1 1,5-3-1,1 0 0,0-3 4,2-1-3,0 0 0,2-1-6,-1-1 5,2-2-10,-1 1 6,1-1 3,-2-1-8,2 2 1,-2-1-1,2 3 3,-3-3-2,0 3 17,-4 1 10,0 1 3,-2 3 3,0-3 8,-2 4-3,0 0 2,1-1-6,-1 2-1,-2 1-6,1-2-2,-1 1-8,1 2 3,-2 0-3,0 0-5,0 0-6,0 2 5,-3-1-1,1 2-4,1 1-3,-4-1 1,0 4 0,0 0 4,-3 3-11,-1-2 6,1 2-4,1 0-3,-1-3 3,0 1-2,4-2-4,-3 2 0,3-2 4,1-3-4,-1 1-1,1 0-2,0 1 0,2-3-1,-2 0-3,2 0 0,1 0-2,-3-1 2,2 1-4,1-1 6,-1 1-5,1-2 5,0 1 5,0-1 0,1 0 4,0 0-8,2-1 9,1-2-2,2-2 5,2-1-6,4-3-2,-2 2 6,2-4 1,2 2-6,-2 0 1,4-2 4,-2 0 1,1-1 0,0 0-4,-1 0 6,-2 2-6,1 1 0,-3 0 1,0 2 15,-2 0 7,-2 2 10,-1 2-5,1-2-1,-4 2 6,1 1-7,0-1-5,-1 2-2,-1 1-1,-1 0-4,0 0-2,0 0-3,0 1 2,-1 1-6,0-1 0,-1 3 1,0 0 4,-2 0-5,0 0-3,-2 2 5,0 2-2,-2 0 0,-2 0 2,1 0-6,0 1 2,1 0-1,0-2 2,0 1 5,2-1-9,-1-2 2,2 0-4,2 1 6,-2-3-4,2 2-3,0-4 1,0 2 2,2 0 0,-2-1 2,2 1-5,-1-2-2,1 1-1,-1-2 0,0 2 2,2-2-5,-1 1 4,1-1 0,0 0-1,0 0-1,1-3 3,3 1-2,0-4 3,3-1 3,0-3-1,4 0-2,-2-2 2,3 2-2,-2-1-2,1-1 3,0 0-2,2 1 9,-2-1-13,1 2 4,-2-1-1,1 3 1,-2 1 1,-3 0-3,1 3 5,-3-2-3,1 2 0,-2 0 4,0 4-1,-2-2 0,1 2 2,0 0-1,-1 0-2,1 0 4,-2 2-1,0-2 1,0 1-3,0 4 1,0-2 3,-2 2-1,1-1-1,-3 1 1,1 4 1,-1 1-1,-3 1-2,3-1 4,-3 1-1,3-3-5,-1 2 0,2-2 0,-1-2-1,0 0 11,1-2-11,1 0-3,0 0-2,2-1-1,-2-1-2,0 1 0,0-1 1,2-1-3,0 1 5,0 0 4,0-1-1,0-1 3,2 0-1,0 0 1,1 0-1,0-1 0,2-3 0,2 2 0,2-2-2,0 1 11,2-3-11,-2 1 4,3-2 1,-3 2-2,1 0-1,0 2 2,-2-2 0,-3 2 2,2 1-2,-3-1 8,0 2-1,-1-1 13,0 0-5,1 1 3,-3 0-3,1 1-2,0-1 2,0 1-4,-2 0 1,0 0-8,0 0 4,0 1-2,0 0-1,0 2-1,-3 0 1,1-1-3,1 1 1,-3 0-1,1 3 0,2-2-2,-3-1 0,0 2 0,1-1 1,1-1-6,0 1-1,-2-2-2,2 3-3,1-3-1,-2 0 1,2 1-5,0-2 3,1 2 3,0-1 2,0-1 1,0-1 2,1 0 3,0 0-2,2 0-1,0-1 2,2-1 0,0 0 2,0 0-6,-1-1 6,5 0 1,0-3-5,3 0 0,-5-1 1,2 2 0,-1 0 0,-2 0-3,1 2 9,-3 0-1,1 1 0,-1-1 3,-2 2 5,1-3-4,1 3 3,-3 0-4,1-1 4,-1 0-1,1 1-3,0-1-1,0 2-1,-1 0 1,-1-1 4,2 1-6,-1 0 2,-1 0 0,1 0-4,-1 0 1,0 0 2,0 1 0,0-1-1,-1 3 3,0 1 0,-1 0-4,1-1 0,-1 0 1,0 2 1,-1 0-3,1-3 1,1 2-4,-2 0 1,2-1 2,-2 2-7,2-3 3,0 0-2,-1 1-1,1-1-1,0 2-2,1-3 0,-1 0-1,1 1 0,0 0 1,0-1 2,0-1 2,0 1 1,0-1-3,1 0 5,1 0-3,1 0 4,-1 0-1,4-1 0,-4-2 1,2 2 0,1-1 5,-1-1-4,3 1 2,-4 1-1,2-1 1,-2 0 4,1 1-4,0 0 4,-1 0 0,0 0 1,1 0-2,-2-1 0,0 0 1,-1 2-1,1 0 2,-1-2-5,1 2-1,-1-1 0,1 1-1,0-2-2,-2 2-2,0 0 4,1 0 0,-1 0 1,0 0-3,0 2 7,0-1-4,0 1-2,0 2 1,0-1 0,-1 2-2,1-1 2,-4 1 0,3-1 1,-1 2 0,-1 0 0,1-3 7,-1 4-11,0-3 0,2-1 2,-1 3-1,1-2 1,-2 0-3,1-1 3,0 0-4,1 1 2,-1-1 0,2 0 7,-1-3-4,1 3-2,-1-2 3,0 0 0,1 2 0,0-3 2,-1 1 1,-1 1 1,2-2-3,0 1-2,-2-1 9,2 0-9,0 0 2,0-3-1,0 2 2,0-2-3,0-1 1,0 0-3,0 0 5,2-2-3,-2 1 2,2 0-1,-1-2 5,-1 3 0,1-1-1,0-1 2,-1 1-3,0 2 4,0-3 1,0 2-1,0 1-1,0-2 0,-2 3-2,1-1-1,1 2 1,-2-2-4,0 1-2,-1 0 1,2 0-1,-4 2-1,2 0 6,-2 0-8,-1 0 1,3 0 0,-5 0-1,3 2 1,-1-2 3,-4 4-5,0-2 1,-1-1 9,2 1-1,1 0-1,0-1-1,1 0 1,0 0 0,-1 1 6,2-2-6,1 2 1,1-1-2,-3 0-2,3 0 2,1-1-1,-2 1 0,2-1 0,-1 2-3,1-2 4,0 0-1,1 0 0,0 0-1,1 0-2,-3 0 7,2 0-12,1 0 4,1 0 1,-2 0-3,1-2 1,-1 2-1,0-1 1,1 0 1,1 0 1,0 1-1,0-1 0,-3-1 0,3 0 1,-1 1 1,0 0 3,0 1-3,1-1 2,0 1 3,-4-2 2,3 2-1,1 0 2,-1-1 6,-1 0-11,1 1-1,-1-1 3,-2 0-2,3 0-2,-3 1 2,1-2-2,-4 0 0,2 2-2,-2 0 2,-3-3 1,-1 1 0,0 1-1,0 1 0,-3-2 1,1 0 1,-4 1-3,2 0 2,-2 0-3,0 1 0,2 0-1,-4 0 0,2 0 1,2 0 1,0 1 1,1 0-1,5 0 1,-3-1-1,4 2 0,0-2-3,2 0-1,0 0-3,2 0-2,-2 1-3,2-1 2,1 0-5,0 0 4,-1 0-4,2 0 3,-2 0 2,2 0 1,1 0 1,1 0 1,0 0 10,0 0-11,0-1 2,0 1 3,0-2-2,0 1 3,0 0 0,1 0-1,1-1 1,2 1-1,-1-2 4,1 2-3,3-2 4,2 0-1,1-2 10,1 2-11,-1-3 0,3 3 0,-1-1 0,0 0 1,1 0 0,-4 2 0,0-1-2,-1 0 2,0 1-2,-1 2 8,-1 0-9,0 0-1,-1 0 2,0 0 7,-1 0-10,1 0 3,-2 2 2,2 0 0,-3-1-1,2 0 1,-2 1 1,1 0 1,-2 0 4,3-1-1,-4 0 3,1 1 0,-1 0-3,0 0 1,-1 0-1,-3 1 0,1-1 3,-1 1-2,0-1-1,-7 0 0,0 3-1,0-2 0,-3-1-4,1 0-1,-5-1 3,3 1 0,-2-2-4,2 0 4,3 0 0,-2 0-2,2 0 0,-1-2 2,4 1-5,-1 0 2,2-2 1,2 3-4,0-3-1,1 2-3,-1-3-3,3 2 3,-2 0-7,2-1-2,-1 1 4,2-1 3,-2-1-3,3 0-3,1 2 0,0-2-1,0 1 5,0 0-1,0 1-1,1-2 3,3 2 1,-3-3-1,1 2 5,1 2-4,2-2 0,-2 0 9,1 1-8,2 0-2,-1 1 1,0 1 3,1 0-5,0 0-1,-1 0-1,2 0 0,-1 0 2,0 1-3,0 1 2,0 0 0,-1-1-1,2 2-2,-3 0 8,1-1-3,-1 1 5,-1 0 0,1-1 4,-1 2 0,-1-2 4,-1 2-3,0 0 3,-1-1 2,0-2-3,0 3 1,-1 0-1,-1-1 1,1 0 0,-3 0-3,0 0 6,-1 1-1,0-3 0,1 2-2,0-1-2,-2-1 2,2 0 0,-1 0-1,2-1-1,-1 0 0,0 0 4,0 0-3,1-1-7,-2 0 0,3-2-2,-2 0-1,0 2 0,1-4 0,2 3 3,-1-2-6,1 1 4,1-3 1,0 2-5,1 0-1,1-2 0,-1 1 7,2 0-4,0-1-4,1 1 7,0-1 2,3 0-4,-1 0 0,0-1 0,2 3 5,-4 0-1,2-1 3,-1 3 3,2 0-2,-3 2-7,2 0 8,-1 0 2,1 0-6,-2 0 7,1 2 1,1 0 0,-3 2 2,-1-2-3,2 2 3,-1 1 2,-1 0-5,-1-1 9,-1 1-5,0 1 4,-1 0-7,-1 0 5,-1 2 0,-3 2 0,-3 0-5,1 0 3,-2-1 1,-2 2-1,0-2-4,-2 1 0,2-5 1,-2 2 2,2-2 0,1 0-2,-3 0 6,2-3-6,2-1 1,-1 0-2,2-1-2,1 0-1,2-1-5,-1-1 2,3-1 1,-2 0-4,2-1-2,1 1 2,0-2 0,0-1 2,1 0 1,1 1-5,1-2 2,0 1 2,0-1-6,1 1 4,0 0-6,0 0 4,4-4 0,-1 0 1,3 0 4,0 2-6,1-1-1,0 0 5,1 1 3,0 0-1,1 1 0,1 1-3,-1 3 3,2-1-2,2-1 4,-2 4 0,-1 1-3,0 0 4,-2 0 1,1 1-3,-1 2 5,1 1-2,1 1 0,-4 0 0,0 1 2,1-1 0,-4 1 0,-1-1-2,1 0 5,0 1-3,-4 0 6,0-3-3,0 3-2,0-1 2,0 0-2,0 1 5,-3-1-3,2 0 0,-2 1 4,2-2-2,-2 0 1,0 2-1,-1-3 2,0 1-3,1-2 1,-2 3 4,0-3-5,-1 1-1,2-2 0,-3 0 1,2 0 2,-1-1-6,1 0 6,-2 0-1,2-1-6,-1 0 0,0 0 2,1-2 0,-1 1-5,1-1 1,2 0-8,-3-1 1,3 1-1,-2-3 2,4 3-2,-3-2 1,2-1 0,2 1-6,0 1 6,2-4-1,2 0 1,0 0 3,2-3-3,0 4-5,3-3 7,2 4-2,-2-2-3,1 2 2,2 1 5,-5 1 0,3 1 3,-1 3-7,1 0 7,-1 0-2,2 0-3,0 4-1,0 0 6,0 3-1,0-1 6,-1 2-3,-3 2 0,1 0 7,-4 1-3,1 0 2,-2 2 0,0-3 2,-2 2-6,-1 0 6,0-2-1,-1 1 10,-3 2-10,1-1 0,-3 2-1,-1-5 2,0 2-3,-2-2 4,1 1-2,0-3 0,-3 0-1,1-1-4,2-2 6,-1 0-2,0-4-1,2 0 0,1 0 0,0 0-1,-1-4-4,1 2-4,-2-3 8,0-2-3,0 0-5,1-3 0,0 0 2,2-1-7,1 0 4,3-1-1,1 3-4,0-2 0,1-1 5,2 2-5,1-1-1,0 0 1,3 1 0,0 0 3,1-1-2,1 2 4,1 1-9,0 2 6,0 1 3,1 1-2,0 0 1,-1 3-1,-1 1 2,0 0-1,0 0 3,3 1-5,0 3 8,-1-1-4,1 0 6,-2 1-4,-1 1 3,-1 0-2,-2-2 2,1 3 1,-3-3 1,1 2 0,-2-1 1,-1 0 1,0 0 2,0 1-2,0 0 1,-2-1 4,0 1-1,-4 1 1,2-1-1,-1 3 0,-4-1-4,-1 3 2,-1-3 5,0 0-3,-2-1 0,1-1 0,0 0 0,1-2-4,2-1 5,-1 1-3,1-3 1,1 0-1,0 0-2,3 0-3,-1 0-2,0-2-6,0 1 2,1-1-3,0-2 0,2 2-3,1-3 0,0 0 3,0 2-1,4-3-4,-1-1 1,2-1-1,3-1 6,2 1-1,0 1-2,0-1 3,3 2-1,-2 0 0,2 1 1,0 2-3,1 1 3,2 0 1,0 2-2,1 2 1,-2 0 4,1 1-1,-2 0 1,-1 1-1,0 1 5,-2 1-2,0-1 1,-1 1 4,-2 2-2,-2-1 6,0-2-2,-1 2 4,-4-3 0,2 1 3,-3 1-2,0-1-4,-2 0 0,1 0-1,-4 3 1,-2 1 0,0-1 0,-2-1 0,0 1-1,1-1 5,-2-3 2,5 0-4,-4 0 1,5-2 2,-4-2-3,3 0-1,-1-2-4,-3-2 0,1-1-2,-1-2-3,1-2 1,1 0-2,0-2-1,1 2 1,2-1-2,1 1 0,2 0 1,1 0-2,0 0-3,1-3-1,1 2 2,1-1-4,0-1 3,2 1-3,1 1 4,0 1-3,0 1-1,5 1 3,-1 0-2,2 1 2,-1 2 1,3 0-3,-1 2 2,-1 1 0,1 1-1,1 1 5,-1 3-1,2-1 0,-1 2 2,0 1 1,-3-1-1,0-1-1,-1 3 4,-1-1 0,-3-2 12,0 1-8,-2 1-1,0-1 1,-2 0 0,-1 1 1,-1 2 2,0-4-2,-3 6 0,-1-1 0,-1 2-2,-1-2 3,-1 1 0,-1-1-4,0 1 4,1-4-2,-4 2 1,1-3 2,2-1-1,0 2-4,1-4 1,0 2 3,2-2-2,-2-2 0,3 0-1,-1 0-4,0 0 9,0 0-14,1-2 3,1 0-4,-2-1-2,2-1 2,0 0-2,1-1-1,-1 0 1,3 1-2,0-3 2,0 1-2,1-4-1,3-1 0,0-1 0,3 0 2,0 2 0,0-1-1,1 2 6,-1-1-7,1 3 2,1 0-3,0 1 2,-1 5-1,0-1 10,1-1-9,1 5 1,1-1-1,-1 2 4,1 2-3,-3 0 7,2 1-3,-2 2 3,0 1 1,-2 0 4,-3 2 0,1-3-4,-3 2 4,0-2 0,-1 1 3,0 0-3,0-3-1,-1 1 2,0-1 1,-3 0 2,2-1 0,0 0 2,-3-1 0,1 0-1,0 0-3,1-1 2,-2-1-2,1 1-3,-2-2 3,2-1-3,0 0 0,0-1-1,-1-2 1,1-1-2,-2-1-3,-2-2-2,3 0-3,0 0 1,1 1-4,1-1-5,-1 2 4,3-1-6,-2 1-4,1 1-5,1 1-9,1-1-6,-4-1-6,4 2 3,-1 0-9,1-1-5,0 1-8,0 2-4,0-1-10,1 0 8,2 1-70,-2 1-21,0 0-25,1 0-52,1 0 24,1 0-377,0 1 18,-1 1-206</inkml:trace>
  <inkml:trace contextRef="#ctx0" brushRef="#br0" timeOffset="4">-2296 1590 997,'-1'2'166,"-1"-2"-19,1 0-11,1 0-22,-2 0-2,1-2-8,1 2-11,-1-2-2,1 0-5,0 1-20,0 0-1,-3 0-10,2-2-5,1 2-10,0-2 11,0 0-21,0 1-8,1-2 13,1-1-13,-1 2-2,0-3-11,2 2-3,-2-1 0,2 0 1,0 1-4,1 0 1,-1 0-1,0 1-3,0-1 3,3 1 1,-5 0-1,4 1 1,-1-1-1,0 2 2,-1 1-2,2 0 2,-2 0 1,2 0-1,-2 0 4,0 1-2,0 2 0,1-1 0,-3 1 3,2 0 5,-2 1-4,1-1 5,-1 1-1,-1 1 3,0-2-1,0 3 2,0 0 0,-3-1 0,1-1 11,0 3-13,-1-3 2,-1-1 0,3 3 8,-2-1-9,0-2 5,1 2 9,0-1 0,-1 0 4,2-1 9,0-1-2,-1 1-5,0-2-7,0 1-6,1-2-1,1 0-6,0-2 0,-1 1 4,1-2-10,0-1 0,0-1-3,0 0-3,0-2 5,1-4-8,2-1-2,2-1-3,-2 0 5,3-1-7,-1 1 4,2 1-1,-2 1 2,2-1-2,-1 3-2,0-1-6,0 2 7,-1 2-8,0 0 1,0 2 7,-1-1-7,-1 3 5,2-1-3,-2 2 8,0-1-8,2 2 2,-4-1 0,2 1 4,0 0-1,0 1 4,0 1 3,-1-1-4,0 2-3,2 0 9,-3 1-7,0-1 0,0 2 5,0-1 5,0 2-4,-1-3 9,0 2-6,0 1 2,-1-1-2,-1 0 4,1 2 3,1-2-1,-4 0 0,3-1 3,-1 2-6,0-1 5,-1 0 1,-1-1 0,1 0 8,0 0 3,-1 0-2,2-2-3,0 3 2,-2-5-3,0 2-5,1 1-2,0-3 1,0 0-5,-1-3 1,3 1-1,-3 0-5,0-2 3,1 2-3,0-2-3,0-2-3,0 1 7,1 0-5,-1 0-2,2-1 10,-1 0-15,0 1-1,2-1-3,0 1-3,0 0 1,0 1 2,0-2-3,0 3-4,2 0 9,0-2-10,-1 0 4,2 2 2,0 0-1,1 1-4,-1 0 5,1 0 1,1-1-4,-1 3 1,2-2 2,-3 2 1,2 0-1,1 0 2,-3 2 4,3-2-5,-3 1 1,0 3 6,1-2 2,0 0-3,-3 1 4,2 0 0,1 2 5,-4 0-3,1-1 1,0 0 2,-1 2 2,0-2-1,0 1 0,0 0 0,-1-1-3,0 1 2,-3 0 4,3-1-2,-1 0-3,0 0 3,-1-1 0,0-1 1,0 1 5,0-2-6,-2 0 0,2 1 0,1-2-1,-2 0 1,-1 0-4,2-2 3,-1 0 0,-1-1-5,2 0 1,-2 0-5,1-1 6,-1-2-5,-1-2 1,-1 1-4,2-1 2,2 0 1,-2 0-4,3 2 4,2-2-5,-2 2-3,2 0 0,0 1-3,0-1 6,2 0 1,-1 1 0,1-1-4,2 1 2,0-2 4,3-2 0,0 2-4,1-1-4,0 2-2,-2-1 6,2 2 0,-3 4-7,2-4 10,-3 5-5,2 0 1,-2 0 7,1 0-2,-1 2 5,2 2-3,-4 0 4,1-1-5,0 3 2,1 1 4,-1-2-3,-2 1 1,1-2-1,-1 3 3,2 0-3,-2-1 7,-1 1 0,0-3-2,0 3 0,0-1 5,0 0 0,0-1 1,-1 1-1,-2 0-4,2-1 6,-1-2-2,-1 3 2,1-2-3,-1-2 3,0 2-6,0-1 6,-2 0-6,2-2 5,-1 1 1,0-1-3,0 1-4,1-2 0,-1 0 1,0 0-5,1-2-2,-1 1 0,1-1 0,1 1 0,-1-4 3,1 3-6,0-2-2,0 1-1,2-2 2,0 0-1,0 1-3,0-2 3,2 0 1,0 1-5,0 0-2,1 0 1,2-1 4,2-2 0,1-1-6,2 2 2,-2-1 3,3 2-6,-1 1 4,-1 2-2,1-2-2,-2 3 3,0-1 2,0 3 1,-1 0 5,4 3-5,-1-1 8,-1 3-7,1-1 5,0 2-2,-1 3 1,-2-3 5,0 2 0,-2-1 0,-1-1 5,-1-1-6,0 1 7,-2-1 0,0 0-4,-1 1 6,1 0-5,-1-3 4,0 2 1,0-1 1,-2 1-6,1-1 5,-3 1 1,1-2-1,0 2 3,-2-2-8,1 0 3,-1 0-4,0-1 7,1 1-5,-1-2 0,-1 0 1,1 2-3,1-3 6,-2 0-3,1 0-5,2 0-1,-3-3-3,2 2 1,-1-2-2,2 0-2,0 0-1,2-2-5,-3 2 7,2 0-6,2-3 0,0 1-1,0 1 2,2-2-4,3-2 5,-2 0-3,1 0-6,3 2 2,-3 0-2,1 1 4,0 0 0,0 4 4,-1-2-2,3 0 7,-4 3-3,2 0-1,1 0 4,-2 0-1,1 1-1,0 2 5,-2-1 2,2 1-1,-1 2-1,0-2 7,-1 0-3,0 3-3,-2-1 0,1-1 7,1 2-1,-1-1-2,-1 0-2,-1 1 4,0-1 4,0 1-2,0 0 0,-3-1-1,1 0 3,0-1 2,1 2 3,-2-2-8,0 1 6,-1-1 2,0-2-1,1 1-3,-2 0 5,1 0-1,-1-2-5,0-1 3,-1 0-7,1 0 0,1 0 2,-2 0-5,3-1-2,-3-2 0,2 0-3,1 0-2,-1 1-1,1-2-3,2 2-3,-2-1 1,2-2-3,1 0 4,0 2-2,0-2-1,1 2-1,2 0-2,-2 0 3,2 0 1,1 1-5,0-1 4,2 2 1,-2 0 1,4-1 1,-4 2 4,1 0 2,2 0-1,0 2 0,4 0 0,0 1 1,-2 1 1,0 0 2,1 1-2,-1 0 5,-1-1-1,-2 1 1,0 0-1,-2-1 2,0 0-2,-1-1 12,-1 2-2,0-1 4,-1-2 0,-1 2 2,0-1-1,0 0 3,-1 0 5,-1 1-4,0-2 1,-1 0-1,0 2-1,0-3 0,-1 1-2,-1 0-1,1-2 0,0 0-2,-2 0 0,1 0-1,0 0 4,-1-2-10,2 0 3,1 1-6,-3-3-5,2 2 0,1 0-2,-1-2-3,2 3 6,0-4-9,1 0-1,1 2 1,0-2 4,0 0-3,0 0 0,2 2 3,0-3 0,3 2-4,0 1 1,1-3 2,3 1 0,-1 2-3,0-1 2,0 1 0,-2 1-2,2 2 2,-1 0 2,-2 0-4,1 0 3,4 3 0,-1 0 3,-1 0 1,-1 2 1,0-2 1,0 3 0,-3-3-1,0 1 2,0 2 1,-1-3 1,0 2 2,1 0 1,-3-1-1,0-1-1,1 3 4,-2-1 3,0-2-5,0 2-1,0 0-1,-2 0 2,1-1 2,-6 4 0,1 2-3,-2-3 2,0 1-1,0-2 1,2-1 3,-1 0-2,2-2-1,0 0 0,-1-2 7,1 1-9,1-2-2,-3 0 2,3-3-3,1 1-1,-2 1-3,2-2-2,-1 0-2,0-1-1,1-1-1,2 0-1,1-1-1,0 0 2,0-4 5,2-3-3,2 1 1,2 0-1,-1 0 3,1-1-2,1 1-1,0 2 2,1 0-6,1 1 5,1 1-1,-2 1-1,0 2-3,0 1-1,-2 2 0,1-1 3,1 2 1,-4 1-3,2 0 2,-1 0 0,1 1 4,-2 2 0,0-1-1,1 1 1,0 0 0,3 3 0,0 1 0,-1 0 6,0 1-3,-2-2 1,2 1 3,-4-1-3,1-1 4,-1-1 1,-1 1 1,0-1 2,-1 0 2,0 0-2,-1 0-1,0 0 0,0-1-1,-1 2 2,0-2-2,-1 0 2,-1-1-2,1 1 4,-2-1-7,1 0 0,-1-1 4,0 1-4,0-1-1,1-1 1,-4 0 9,3 0-12,0-1 2,-2-1-2,1 0-1,1 1 0,0-3-1,1 2-3,-2-2-3,2 2 0,-2-2 0,3 0-6,-1 0 1,-1-1-2,3 1 4,-1-1-2,1 0 0,1 1 3,0-1 0,0 0 5,3 1-2,-2 0-3,6-2 4,-3-1-1,3 1 1,1-1 0,0 2 4,2 1-4,-2-2 0,0 2 0,-1 2-1,1 1 1,0 1 0,-2 0 2,2 0-5,2 1 4,1 1-1,-2 3 1,2 0 3,-1-1 5,-3 3-4,1-1 2,-5 0 1,2 0-2,-2 2-1,0-2 3,-3 1-2,0 1 3,0-2-2,0 1 2,0 4 1,-3-1 1,1-1 4,-1-1 1,0 0 9,1-2 1,0 0-1,-2-1-1,1 0-2,0-2 0,0 1-4,-1-3 2,2 0-4,-1-1 1,-2 0-1,3-1-3,-2 0-1,1-2 2,-2 1-3,2-2 1,0-1 1,-2-2-7,2-1-2,0-1 0,2 1-2,-2-2 1,6-1-4,-2-2 1,2 0-1,1-1-1,3 1 1,1 1 6,-1-1-10,1 2 3,1 2-1,1-2 1,1 3 0,0 2 0,0 0-4,0 2 4,-1 1-3,0 2 0,-1 1-1,-1 0 6,0 0-3,-1 1 4,0 2-1,3 1 0,-2 2-2,2 0 5,-1 2 1,-1 2 0,-2-3 0,-1 1 7,0 0-5,-3 0 0,1-2 2,0 0 2,-3 0-1,0 0-1,0 1 6,0-1-2,-3 0-1,0 4 0,-1-1 1,-1 0 1,-1-1 0,2-2 4,-1 1-4,0-1-2,0-1 0,2-2 0,-1 0 1,0-1-1,1-1-3,-1-1 0,0 0-2,0-1-2,1-1 1,-1 1-2,1-2 1,1 0-2,0-2 2,1 0-5,-1 2 1,2-4-3,0 2 0,2-1 1,-2 0-4,3-3 2,1 0 0,0 1-2,1 0 2,3-2-1,2 3 0,1-1 1,-2 3-4,0-1 1,2 3 1,-1 0-1,2-1 1,-1 3 0,0 1 1,1 1 3,3 3 3,-1-3-2,-1 4 0,0 3 2,-2-2 0,0 0 2,-2 3 1,0-1 0,-2 2 3,-1-2 0,-1 0 3,-2-1-2,-2 1 3,0 0 0,-1-2 1,0 1-1,-1-1 3,-1-1 0,0 1 3,-1 0-3,1-1 5,0-1-3,-3 0 0,1 1-1,1-3-1,-2 1-1,1-1-1,-1 0 0,2-2 0,-3 0-5,-2-2 0,1-3 0,1 2-2,-1-5 2,1 3-2,1-4-1,0 2-2,4-1-1,0 1-1,1-1-6,0 2 2,1-2-2,-1 2-3,4-4 0,1 1 1,2-2-1,1 3 3,1-1-2,-1 1 1,3 4 3,-1-2-3,1 1 0,0 2 3,1-1 0,-1 3 3,3 1-2,-1 0 2,1 3-2,0-1 2,-2 1 1,0 0-1,0 5 3,-1-5-1,0 3 3,-2 0 1,1 0 2,-5 2 6,2-3-3,-4 1-2,1 1 1,-2-2 3,-1 0-3,-1 0 1,0 1 3,0-1-4,-1-2 11,-1 1-9,-4 4-4,0-2 3,-3 1 0,0 0 2,-1-1-3,2-2 1,0-2 4,1 1-3,-1-1-1,2-2 0,1 0-2,-1-2-2,0 2-1,1-3-4,0-1-1,1-3-3,-1 0 0,0 0-1,2 0 1,0-1-5,1 1 0,2 0 5,0 0-3,0-2-1,0 3-1,2 1 1,0-3-2,1 3-2,0-4 2,3 0 10,-2 1-9,2 0-4,-2 3 3,3 2 7,-4-1-9,2 0 5,0 4 1,0-2 0,0 2-1,-1 0 5,2 0-3,-1 2 6,-1-2-4,2 2 4,-1 1-4,1 0 3,2 2 2,-1 1 0,0-1 5,-3 1-1,1-1 4,-1-1 1,-1 1 0,0-2 0,0 2 2,-3-2-2,0 0 2,0 2-3,-2-2 2,-1 0 1,1 0-1,0-1 3,-1 3-4,1-3 3,-4 1-3,4-2-1,-4 0 0,1-1 2,-1 0 1,2 0-9,0 0 3,0-1-3,0 0-3,-2-2 6,3 1-6,-1-1-1,2-1-3,-2 0 1,2 0 2,2-1-5,0 1 1,0 1 1,0-4-4,2 4 1,-2-1 2,4-1 1,-2 2 0,4-3 4,1-4-2,1 6 5,0-4-7,1 3 0,-1 1 2,0 1 0,-1-1-1,1 3 1,-1-1 3,0 2-2,1 0-1,2 0 1,2 2-4,0 1 6,0 2-2,0 0 2,-2 2-3,0-1 4,1 1 3,-5 1-5,2-2 4,-4 0 2,0-2 1,-1 1 0,1 1 2,-2-3 3,-1 1 3,0 0 3,0 0 3,-1 0 0,0-2 1,0 1-1,-1 0-2,-3 0-1,1-1 2,0-1-2,-2 2-3,1-2-1,0 1 1,-2-2-3,2 0 1,-3-2-2,2 1-3,-1-2 2,-1 0-4,-2-3-2,2 0-3,1-1-2,1 1 2,0 0-4,3-1-2,-2 0 0,3 0-2,1 0 0,0-1-2,0 2 2,3-4-4,0 0-1,2 0 0,-2 1 2,3 2-2,-2 0 1,2 2-1,-2 0 2,1 1-1,0 1 2,-1 2-1,2 1 1,-1 0 0,0 1 3,1 0 6,-1 1-4,-1 0-2,4 4 5,0 0 1,0 1 2,0 1 1,-2 0-1,0 0 0,-3 0 2,1-2 2,-1 2 2,-2-2 0,0 0 0,-1 0 1,0 1-2,0-3 2,-1 6 0,-2 0 7,0 0 1,-2 0-6,-1-2 0,0 2 1,1-4-1,-3 2 1,0-1 3,0-2-2,2-1-1,0-1 3,0-1 0,-1-1 0,2 1-3,-1-2-3,1 0-1,-1 0-1,2-3 2,0 1 2,-1-1-8,2 0-1,0-2 0,0 1-4,2-1 2,0-1-3,1 0-1,0 0 4,0-2-5,1-2-2,0-1 6,3 0-6,1-2-4,0 2 5,2 1 1,0 0-2,0 0 0,1 2 1,0 1 1,0 1 1,-1 1-1,2 2 0,-1 0 1,0 3 0,0 0 0,3 2 0,0 1 1,0 0 0,0 2 1,0 1 6,0 0-3,-2 0 0,1 2 0,-4-2-1,0 4 5,-1-1 1,0-1-2,-2-1 5,0 1-1,-2-1 3,-1 0-2,1-2 4,-1 0-2,0 1 1,-1-2-2,-2 1 1,1 1 0,-4 1-1,-1 0 1,0-1 2,0-1-2,2-1 1,-3-1-1,3-1-1,-1 1-1,1-1 0,-1-1 0,2-1-4,1 0-3,-3-1-4,4-1-1,-4 0-5,3 1 0,1-4-1,-1 2-2,1-3 8,-1 1-5,2 0-2,1 0 2,0-1-2,1 1 0,0-2 1,3 1 1,-3-1-1,1 1-5,0 0 1,0-1 8,2 3-5,0-1-1,-2 0 2,3 1 0,-1 1 0,2-1-1,-1 2 3,-1 0-1,2 2 0,-1 0 3,0 0 1,1 0 0,5 3 1,-4 2 4,2-1-1,-3 1 2,2-1 2,-5 3-1,2-3 7,-2 3-2,0-3-3,-2 1 4,2 0 3,-2 1 2,1-2-2,-2 1 5,0 1 5,0-1-2,0 2-5,-3-2 3,0-1 0,2 1 3,-2 0-2,0-2 6,2 2 0,-5-3 0,4 2 7,-4-2-10,5 0-1,-4-2-3,0 2 5,3-2-7,-1-2-6,0 0 1,0 0-2,2-1 0,-2 0 0,2-2-2,-1-1-4,2 1 1,-1-1-3,1-3 2,0 3 0,0 0-3,1-2 0,0 2-2,0 0 0,2 0-3,-2 1 4,0 0-7,2 0-4,-2 1 0,1 0-1,1 0-1,-1 2 2,1-1-1,0 2 1,1 1 2,0 0 4,0 0 4,-2 0-2,3 0-2,-1 1 1,0 2 0,0-1 1,-1 1 2,1-2 0,0 3 0,-1-1 2,0 0 2,1 0 0,-2 2 0,0-4 2,0 2 4,-1-1 0,2 2-2,-1 0 4,-2-1-2,0 0 0,0 0-2,0 0 4,0-2 0,0 1 0,0 0-1,-2-1 0,0 1 4,1-1-3,-1-1 0,1 0-2,-1 0 3,0 0-6,0 0 4,0 0-6,0-4 1,1 2-2,0-4 0,0 1 0,0 0-3,1 0-4,0-2 6,0 1-4,0-2-1,1-3-2,1 0-1,1-1-1,1 1 2,0 0-1,-1 2 3,2 1 0,-2 2-4,0-1 3,0 2 1,0 1-3,0 0 2,1 3-1,0-2 0,-1 3 3,0 0-2,-2 0 1,3 0 3,-1 3 2,0-2 1,2 1-3,1 4 0,1 1 2,-2-1-1,-1 1 5,0-1 0,-1 0 1,1-1-1,-1-1 1,-2 2 2,1-1 0,-1-2 2,1 4-2,-2-4 3,0 3-1,0-3 0,-2 2-3,1-2 4,-2 1-2,2-2-5,-4 3-2,3-4 4,-2 2 0,0-1 1,0-1 2,1-1-2,-3 0-1,2 0 0,0-1-2,-1-2-2,2 1 0,0-1 0,-1-2-2,1 2-2,1-1 3,0-2-2,2 1-3,-4-1-1,4-1 0,-2-2-2,1-2 0,1 2 1,0 0 2,0-1-3,0 3 1,0 0 0,2 0-1,-2 1 4,1 1-1,3 1 0,-4-2-3,1 2 4,-1 0-4,2 0-1,-1 2 1,2 0 2,-3 0-1,0 2 4,1 0 0,-1 0 2,1 0-1,-1 2 2,0 0 2,0 0-2,0-1 0,0 2 4,0-1-2,0 0 5,0 0 0,0 2-1,0 0 1,-1 0-3,0 0 7,-2-1-6,2 1 2,-2 1 0,0-2-1,1 1 0,0 0 1,-1 0 0,0-1 1,0 0-4,0-2 6,0 3-4,-1-1 1,1-3 3,0 3-1,1-2 0,-1 1-2,2-1 0,-2 1-2,0-2 3,2 2-5,-3-2 0,1 0-4,2 0 0,-2 0-1,-1 0-4,1 0 0,0 0-2,2 0-1,-3-2-2,2 0-2,1 1 3,-2 1 0,-1-2 0,3-1 3,-2 2-3,1 1-1,0-2 2,-1 1 5,2-1-2,0 0-1,0 2-1,1-1 0,-1 1 4,0 0-2,-1-2-1,2 2-2,0-1 2,-1 1-3,-2-2-1,3 2 4,-1 0-2,1-1 2,0 1-3,-1-1-1,1 1 0,-2 0-1,1 0 0,-1-1-1,2 1 2,-1 0 2,1 0 1,0 0 2,0 0 2,-3 1 2,2-1-3,1 1 2,-1 0 4,-1 2-1,2-1 0,-1-2 8,1 3-3,-2-1 1,1 1 0,-2-3 1,1 3-2,0 0 0,-1-2 0,-2 3-1,2-2 1,-1 0 0,-1 1 1,1-2 0,-2 1-4,2 0 4,-4 1-1,2-2 0,-1-1-1,1 0 3,-2 0 0,1 0-5,-3-1 1,-4 0 0,2-3-1,-2 2-1,2-2 1,-2 1 8,0-3-7,2 1 3,1 1 3,0-1-3,3-1 2,1 1 1,-1 0-3,4 1 1,-2-2-6,3 2-2,2 0-7,0 0 8,1-2-5,0 3 2,0-2-2,1-1 1,2 1 1,-2 0 0,2 0-3,1-1 1,-2 2 1,3-2-2,-2 3 4,1-1-3,0 1-3,0-1 3,-1 2-1,2 0 0,-4-1 3,2 3 0,0 0 1,1 0 6,-3 0 1,1 0 0,-1 2 2,1 1-3,-1-2 4,-1 3-2,0-3-1,0 2 5,0-1-3,0 2 3,0 0-1,0 0 0,-1-1 0,0 2-1,-1-2 1,0 2-1,-1-4 2,0 4-1,1-3 0,-1 3 0,0-3 0,-1 2-1,0-2-1,0-1 2,0 3-2,1-3 1,-2 1-2,2-1-2,1-1 3,-4 2-1,3-2-3,0 0 0,1 0 1,-3 0 0,3-2-4,-2 1 2,0 0-3,1 0-2,1 0 1,0 0-4,-2-3-3,2 4-3,0-2 4,0 0-7,0 1-1,0 0 2,1 1-3,1-1-1,-3 0 3,2 1 1,1-2-5,-2 0 2,1 2-6,1-1 4,-3 1-4,3-1-1,-1 1-5,0 0 1,1 0 2,-2 0-4,1-1 4,1 1 0,0 0-3,0 0 4,-2 0 2,1 0 7,0 0-3,-2 0 5,2 0 4,1 1 4,-2 0 0,1 0 2,-1 1 1,1 1 4,-3-2-3,1 1 4,0 0 1,0 0 1,-2-1-1,2 3 6,-2-2 1,1-1 0,0 2 1,0-2-4,-2 0 4,1 0-3,-1 0 2,1 1 7,-2-2-4,0 0 3,1 0-1,0 0-4,-2-2 1,0 0 2,-1 0-4,-2-1 0,2 0 2,1-2-3,0 0-2,0 0 0,0 0 3,3 0-1,-1 1-5,2 0 1,-1 0-1,2 2 0,-1-1-7,2 0 4,-2 2-3,1-2-3,2 2-8,-2-1 4,2 0-3,-2 2-2,2 0 5,-1-2-5,1 2 3,0 0 1,-1 0 3,1 0 1,1 0 4,-3 0-2,2 2 1,-1 0 1,1 0 4,-3 1-2,1-1 4,2 3-2,-2-4 2,0 4 1,2-2 1,-4 0 6,3 0 3,-1-1-1,-2 1 2,2-1-2,-1 3-1,-1-3 1,2 0 3,-4 0-2,3 0-1,0-1 0,-3 3 4,3-3-1,-3 0-4,3 0 2,-3-1 1,0 0-6,2 0 5,-1 0-3,2 0-2,-3 0-1,2 0 2,0-1-3,0 0-1,-1 0 2,1-3-6,1 3 5,-3 1-2,3-2-1,0 0-2,-1 0-2,2 1 0,-3 0 1,3-1-2,1 0-2,-2 1-1,0 0-6,2 0 4,-3 1 0,3 0-5,-1-1-1,1 1-2,0 0 5,0 0-2,0 0 2,0 1 7,0 1-4,1 1 3,-3 0 0,1 0-2,3 1 2,-4 0-1,2-2 4,-2 1 0,2 1 2,0 0 2,-1 0-2,-1 0 1,3-2 2,-3 2 2,2-1 3,-1 0 0,0-1 6,1 1-1,-1 0 5,2-3 4,-2 3-2,1-1-2,0-2-6,1 0 3,-1 0-3,1 0-4,-4 0-1,3-2 0,1 0-1,-2 1-1,2-2 0,-2 0-3,2-1-1,1 0 2,-2-1-3,1 1 2,1-1-4,-2 0 0,2 1-1,0 1-2,-1-2-2,1 0 2,-1 3-2,1-3-3,0 3-3,0 0 1,0 0-5,-3 0 9,3 1-8,-1-1 0,1 2 6,-2 0-2,2 0 4,-1 0 1,1 0 3,-1 2 0,-2-1-4,0 1 6,2 1-3,-1-1 0,1 1 4,-1 1 1,0-2 5,-1 2 3,1 0 1,0-2 2,-1 0 4,1 1-3,-1-1 1,-1 0 4,1 0-3,-1 0-1,1 0-1,0 1-1,-2-2-1,2 0 1,-1-1-6,-1 0 2,0 0 2,0 1-1,1-1-2,1 0-1,-4 0 3,3-2-2,-3 1-2,3-2 0,-2 1-1,3 2-1,-4-4 0,3 3-2,1-1 4,-3 1 2,2-1-6,1 1 1,0-1-6,-1 1 0,2 0 0,-2-2-7,2 2-1,0 1 0,-1 0-4,1 0 0,0 0-4,1 0 0,-1-2 0,1 2-2,-1 0 2,1 0 3,1 0 3,-1 2 2,-1-2 2,0 4 0,0-2 0,1 0 2,-1 2-1,0-2 4,1 3-3,-2-3 4,3 1 4,-3 0 0,2 0 4,-1 1-1,2 0 3,-3-3 2,-1 2-3,3 0 3,-2 0 1,1 0 0,-1-1 0,-1-1-2,2 1 0,-4-1 0,1 1-1,2-2 1,-2 0-7,-1 0 3,1 0 2,-1 0-1,1 0 6,-1-2-8,0-1 2,1 2-1,0-1 5,0-1-9,-1 0 2,1 1-1,-1-1 0,2 1-2,0-1-3,0 1 8,0-1-7,1 2-5,-3-2-1,5 2-2,-3 0-2,1-1-4,1 1 1,0 1 8,0 0-4,0 0 0,-1 0 4,2 0-3,-1 3 4,0-1-2,-1 1 3,0 1-3,2 1 3,-2-3 3,0 3-2,2-2-2,-3 2 3,1-2 0,2 0 1,-2 2-2,2-2 4,-2 0-2,2 1 1,-2 0 0,1 0 0,1-1 0,-3 0 1,3 1-1,-1 0 5,1-2-5,-2 2-4,2 0 2,-2-1 0,2 1 1,-1-2-2,1 1 0,0-2-2,0 3 4,1-1-1,-1-2-2,1 2 2,0-1-1,0 0-2,0 1-2,-4-2 12,4 1-6,0 0-3,0-1 0,-1 2 3,1-2-3,0 0 3,0 1 1,0-1 0,0 1-1,0 0 2,0 0 0,0-1-1,1 0 3,-1 0 1,3 0-4,-2 1 4,-1-1 0,0-1 0,1 2 4,-1-2 3,2 0 3,-2 2-3,1-2 2,-1 1-3,2-1 7,-2 0-3,0 0-1,1-1 3,-1-1-3,2 2-4,-1-3 5,0 0-4,-1 1 2,2-2 1,-2 0-4,0 0 0,0-1 1,0 1-1,0-3-2,0 4 3,0-3-4,0 1 3,-2 1-2,1-2-1,-2 2-3,2 0 1,-2-1 3,1 0-6,1 1 0,1 0-3,-4 2 1,3-2 1,-1 1 1,1 0-3,1 1-3,-3 0 1,2-2 2,0 3-3,-1-1 3,1 1-2,-1 1-1,1-2 2,-1 2 0,0 0 0,-3 0 2,2 2-1,-2-1 0,0 1-1,1-1 2,-3 4 0,3-3-1,-1 1-2,-1-1-2,-1 4 4,0 0 1,-1 0-1,0 2-5,2-4 1,-1 0-3,3 2-1,0-3-1,2 1 5,-2 0 1,2 0-2,-1 1 3,2 0-3,1-1 0,0 1 2,0 2-1,0-2 1,0 1-1,1 1 3,2-2-2,-1-1 4,0 2 1,1 0 0,-2-1 2,3-1-1,-1 1 0,0-2 0,0 1 3,1 0 0,0 0-2,-2 0 3,4-2 2,-4 2-2,2-1-1,0 0 3,0-3 0,-1 3 1,2-1-2,-3-1 2,3 1 3,-2-2 0,1 0-3,-2 1 3,2-1-4,-2 0-16,1 0-16,0 0-11,-2 0-3,3 0-16,-3 0-16,2 0 5,-1 0-45,1 0-30,-1 0-20,1 0-32,1 0-68,-1 0 26,2 0-361,-3 0-340</inkml:trace>
  <inkml:trace contextRef="#ctx0" brushRef="#br0" timeOffset="5">-1137 92 1078,'0'1'191,"0"0"-12,0 0-22,0-1 12,0 2-11,0-2-17,0 0-15,0 0-9,0 0-16,0 0-9,0 0-11,0 0-6,0-2-6,0 1-9,0-1-8,0 0-9,0-1-6,0 0-10,1-2-2,2 1 1,-2-1-10,0 0 5,2-1-12,-1 2 5,1-1-2,1-3-6,1 0 3,0 1-4,0 0-2,0 3 0,-2-1-3,1 0 2,-2 2-1,3 0-1,-4 1-3,2 1 6,1 1 7,-3 0 6,2 2-6,0 1-2,-1 0 2,1 0-7,0 1 9,-1 1-7,0 0 11,0 0-6,1 2-2,-1-1 2,-1 1-4,1-1 5,-1 0 1,-1 0 4,0 0 2,0 1-7,0-1 2,0 0 2,0 1 0,-1 3 5,-4 0-4,0-1 1,1 1 2,1-2-2,-2-2 3,2 1-1,-1-2-1,0-2-3,0-1 0,1 2-2,-1-1-2,0-1-1,1-2-5,-2 0-2,2 0 1,-2-2-4,2 1-1,0-2 2,1 0-5,1 0-3,-3-2 1,4 1-2,0-3-4,4-2 4,-1-1-1,2-2 3,2 0 0,2-1-2,1 0 6,1 1-5,0 1-2,2-1 4,0 0-2,1 2 3,0 2-7,-1 0-2,0 2 3,-2 3 4,-1-2 1,-2 4 9,0 1-5,-1 0 1,-2 1-3,2 2 6,-4 1 0,1 0 10,0-1-2,-1 2 4,0 0-1,-2 1 0,3-1 4,-4 2 3,0-2 1,0 1 5,0 1-6,-3-1 3,0 3-3,-1 0-4,-2 2 0,0-3 3,-1 2-5,-1-1 0,0-3-1,1 0 2,-1 0 0,1-1 0,0-2-2,1 1 0,-1-3-3,0 1-1,2-1 3,0 1 1,-1 0-5,1-2 0,1 0-4,-1-2 1,0-1-7,2 0-5,2-2 3,0 0-3,1 0 3,0 0-4,0-1 2,1-5 2,3 1-4,2-3 0,0 2 1,1-1-1,1 1-3,0 1 0,1 1 1,2 2-3,-2-3-3,1 4 4,0 0-1,0 2 1,-2 0 7,1 1-8,-1 2 6,2 1-3,-4 0 5,4 2 5,2 1-5,-2 0 5,0 1-4,1 2 8,-2-1-5,0 0-1,-4 2 1,2-2 4,-4 1 5,1 2 4,-2-4 4,0 3 4,-1-3 6,-1 2 2,0 2 6,0-2-7,-1 1 4,-1-3-1,-1 6 1,-3-1-5,-1 0-1,-1 1-1,1-1-2,-1-2-2,0-1 0,1-1-1,0-1-2,0-1 2,2-1-1,-1 0-4,1-2 0,-1 0-3,2 0-1,0 0-3,-3-1-2,3 0-1,-1-1-4,2-2 3,0-1-5,-1 0 3,2-1-4,0 0 8,2-5-11,0 0 0,-2 0 1,2 0-3,2-2-1,-1 4-1,1-2 3,3 2-2,-2-1-2,1 1 1,0 3-2,0 0 1,0 3-2,1-1 5,0 3-1,0-2 2,0 3 0,0 0 0,2 0-1,1 3 6,2 2-6,2-1 5,-1 2 2,0-1-3,0 3-2,0-2 7,0 2-2,0 0 0,-2 1-3,0-1 4,-1 1 3,0-2 1,-2 2 2,-1 0-2,-1-1 0,0 0 3,-3 0-1,-1 0 1,0-2-1,0 1 0,-3-1 1,1 0-4,-1 3 4,-4 2-1,1-3 3,-2 3-3,-1-1 1,1-2 3,0 0-1,1-2 0,0-2 6,-1 0-1,0-1-1,3 0-1,-1-1-1,0-2-2,1 0 1,-1 0-2,-2-5-3,0 1-2,1-3 1,0-1-2,-1 0-1,3-2-1,0-2-2,4-1 4,1-2-4,0-1-3,1 0 0,3-3 1,-1 1-3,4 0-1,-2 2 2,4 0-1,2 0 0,0 1 1,1 1 4,0-1-5,1 5-1,0-2-4,1 4 4,-2-1-2,0 3-1,0 2 2,-3 0 0,0 2 0,-1 2 4,0 4 2,-3-2-2,1 2 2,-1 4 1,2 1 1,-3 0 1,2 0-2,-3 1 1,1 1-1,1 1 3,-2 0 1,-2-2 2,0 0 3,-1-2-4,0-1 3,0 1 0,-1-2 0,0 1-2,-2-1 1,-1 2 0,0 2 1,-2 0 1,1-1 1,-3 0-5,1 0 4,-1-1 0,1-1-2,0-2 1,-3 1 2,4-2-1,0 0-2,-1-2 1,3-1-5,-1 1-4,1-1-2,1-1 1,-3 0-4,5 0-4,-3-1 2,1-1-1,0 0-2,1-1-1,0 1 3,1-1-5,1-1 7,0-1-7,0 0 5,0 0-3,0 0 0,3-5 2,2 2 2,2-3-3,1 1 0,1 0-1,4-1 1,-2 2 2,3-1 0,-1 1 0,2 2 0,-1-1 0,0 1-2,0 1 5,2 3-2,-5-1 1,0 3 5,-3 1-1,1 1 2,-1 2 4,-3 1 3,2 2 0,0 2 6,-2 2-1,-1-1-1,1 0 2,-4 1-1,0-3 1,-1 3 1,0-3 1,0 0-1,-1 0 8,1 0 0,-3-2 2,-1 1 3,3-1-3,-3 3 4,-2 1-6,2-3 0,-4 2-2,2-2-1,-1 1 1,-1-3-1,3-1 0,-1 1 0,1-1-2,1-3-4,-3 0-1,4 0 1,-4 0-5,3 0-4,-1-2-1,-1-4-7,-1 3-1,3-4-1,-1 1-5,2-1-2,1 0 2,0 0 1,2 0-4,0 0 1,3-2-2,1-3 4,1-1-5,1 2 3,2-1-1,0-1 0,3 2-1,-4 1 2,3-1 1,2 1 0,-2 2 2,2 0-4,-1 3-5,0 0-1,-2 2 0,0 0 1,-1 1 2,-2 2 3,1 0 6,-2 2-1,1 1 3,-3-2 1,0 4 1,1 0 9,-2-1-8,-1 3 2,0 0-1,-1 1 4,0-2 1,0 4-3,-1 2 5,-1-3-1,1-1 0,-4 2 2,3-2 2,-1-2 2,0 0 3,0-2 5,1 1 6,-1 1-3,2-2 2,-3-1 1,1 0-4,0 0-3,-1-1 2,2-1-6,-2-1 0,2 0 5,-2 0-8,1-2-7,1 0 3,-3-3-2,3 0-4,0-3-2,0-1 2,2-2-8,0 0-2,1-1-2,2-2-1,1 0-3,0-1 3,3 2-2,-2 0 2,2 2-1,2-1-3,-1 2 5,2 1-12,0 2 5,0-2 1,-2 5-3,0 0 7,0 2 3,0 1-2,-1 1 0,0 1 2,3 3 6,1 0-3,-4 2 3,3 1 5,-2 0 1,0 4-1,-1-2 0,-1 2 2,-1 0 4,0-1 1,-2 0-2,-2-1 4,1-1 1,-2-2 4,0 2 2,0-2-1,-1 0-1,-1 1 4,1-3 1,-5 4-4,2 0 0,0 0 2,-3-4 0,2 2 1,-1-2-1,2 0 7,-1-2-8,0 0 0,0-1-5,1-1-2,1 0 1,-4 0-3,4-3-6,-1 1 1,0-1-6,3-2 1,-1-1 1,2 2-8,2-5-2,1-3-1,2-2 0,0 2-3,2 1 1,1-1-1,1 0-2,2 0 4,0 2-2,1-1 3,2 1-5,-3 2 5,1 0-3,0 2-1,0 2 5,-2 0 0,-3 1 3,3 2 0,-3 1-2,-2 1 7,1 2 1,-1-1 3,2 5 1,-3 1 2,1 0-2,-2-1 5,-1 2-2,2-1 5,-3 0 2,0 0 0,-1-1 13,0 1-1,0-2 5,-2 5 1,-2-2-3,0 2 1,1-3 0,-2 0-6,3-2 7,-5 1 0,4-2 0,-1-1-1,0-1-1,0 0-5,0-2-2,0 1 1,0-1-1,-2-1-3,2-1-5,1-2-3,-2 1 4,2-1-8,1-1 1,0-1-6,2-1 3,0-2-1,0-3-2,0-1 1,2-1-12,2-1 1,-2-1 0,4 2-3,-2-1 3,2 3-6,-1 1 4,2 2-3,-3 2 1,1-1 1,-2 2 2,1 0-1,0 3 2,-1 0 0,-1 2 2,0 0 7,2 1-3,-1 0 1,0 1 4,-1 3-1,1-2-5,0 1 3,-2 1 2,2 0-2,1-1 3,-4 1 0,2 1 1,0-2-1,0 1 3,-1-1 5,1 1-5,0-2 6,-1 1-1,-1-1 5,2 0-4,-1-1 7,-1 0 0,1 2 2,0-3-5,0 0-21,-1 0-23,0 1-18,0-2-17,1 0-21,-1 1 6,0-1-84,0 0-33,0 0-63,0 0 22,0 0-359,0 0 32,0 0-290</inkml:trace>
  <inkml:trace contextRef="#ctx0" brushRef="#br0" timeOffset="6">-5079 677 621,'-2'1'89,"2"-1"-11,0 0-5,2 0-3,0-1-10,0-2-9,2 0-6,-1 1 4,5-4-11,-1 0-7,3-2-3,-1 1-5,2 1-5,-1-2 8,2 1-13,-3 1 5,1 1-10,1 1 3,-4 1-7,1-1 5,0 3-2,-2-1 3,1 2 9,-3 0 7,2 0 11,-1 2 12,-3-1 2,3 1 5,-3 0-2,0 1 4,0 0 6,-1 0-13,-1 1 4,0 0-3,-1 0 1,-1 1-6,0 0 0,0-1-5,0 0 0,-1 2-1,1-3-3,-1 1 4,0-1-8,0 2 5,-2-2 1,3 1-7,-3-1 0,3 0 3,-2-1-3,2 1-3,-3-1 4,2-2-7,0 0 1,0 0-9,1-2-3,2 0-1,-1-1-5,-1-2 0,2 0-10,0 1-3,0-3-1,2-5-4,-1 1-5,4-3-1,-1-1 0,3 2 7,0 1-14,0-1 6,0-1 1,1 3-2,1 2-1,0 0-3,0 0 5,0 2-3,0 4-2,0-1 2,-1 3-5,0 1 4,0 0 9,2 4-2,-1 0 6,1 5-2,1-2 1,-4 3 1,2 1 1,-2 0 13,-1 2-6,-1 1 7,-2-2 9,-1-1 1,-1 0 4,-1-2 3,0 1 4,0-1 1,-2-1-2,1-2 4,-2 5-2,-1-2 6,2-2-4,-2 1 0,-1-2 2,1 0-1,0-2-5,0 0-6,-1-2 3,3-1-3,-4 0-1,2-1 0,-1 0-6,1 0-5,1 0-10,-3-2-5,2 0-1,-1-2-1,2 0-10,0-2-1,1 3-1,-2-3-4,3 0-6,0 0-2,1-1 4,1-1 1,1-3-3,2 1 4,-1 0-2,2 0 0,2-1 2,1 4-3,-1-1 6,3 0 0,1 0-1,-2 3-3,3 1 0,-2-1 4,1 3 3,0 2 0,-1 0-4,-1 0 10,2 2-6,0 1 6,0 2 5,0 1 1,0 1 2,-2-1 2,-2-2 3,-1 3 12,0-1 8,-3-2 6,1 1 2,-2 1 1,0-1-3,-2 0-1,0-1 7,0 1-5,0 0 8,-1-1 1,0 0 1,0 0-1,0 1 1,-2-2-5,1-1 5,1 1-10,-3 0 5,1-2-5,-1-1-6,2 0-7,0 0 3,-3-1 0,2-2-17,0 0-4,0 1 2,1-1-9,-1 0 0,2-3-18,0 1-4,1 0 1,0 0-1,1 0 9,0-2-11,4-1 7,1 0 1,2-1-3,-2 0 3,3 3-4,0-2 7,1 2-2,0 2-5,0 3 5,0-1 4,-1 2-4,-1 0 8,0 0-1,-1 2 9,2 2-9,1 1 8,1 2 11,-4-1 2,0 1 6,1 1 9,-4 0 4,0-2 7,-1 1 5,-1 1-3,-1-3-1,-1 2 1,0-3 2,-1 1 1,-3 1 3,2-3-2,-2 2 5,1 1-3,0-2 0,-2-1 2,2 0-2,-1 0-1,0-1-4,1 0-3,-2-2-9,1 0-1,1 0-9,0-3-6,2 1-5,-2-3 0,3 0-12,0-1-7,0-1 5,3-3 1,-2-4-11,3 0-5,4-1-3,1 1-2,-1 2 6,1-1 2,3 0-6,-3 2 3,4 1 2,-3 1-3,1 2 6,1 1-6,1 3 0,-4 1 9,3 2 4,-2 2-5,2-1 1,-3 3 7,0 0-2,-1 2 4,-1 0 2,0-2 3,-1 3 1,-3-3 15,1 2 1,0-1 12,-1-2 5,-1 3-2,0-2 12,-1 2 16,1-3-11,-2 2 3,0-4-13,0 4 4,0-2-3,-3 2 2,1-2-2,0-2-6,-1 2-1,0-1-3,1-1 4,-3 1-5,3-1-5,-2-1-6,2 0-11,-3 0-10,2-3-7,0 2 2,1-1-11,0-2-8,1 1-2,1-2 4,0-1-2,1-2 2,5-2-6,-2-1 0,3-1 0,0 1 6,2 1-2,2 0 0,-2-1 0,3 3-3,-2 1 4,0 0 1,0 4-696</inkml:trace>
  <inkml:trace contextRef="#ctx0" brushRef="#br0" timeOffset="7">-4202 523 2482,'6'13'25,"-4"1"3,2-1 7,-3 2 0,2-3 9,-3 1 5,0-3 12,0 0-1,0-1-3,0-2 7,-2 2-6,1-5-2,0 2-6,-2-1-1,1 1 1,1-2-6,-2 0 6,0 0-5,2-2-10,-3 1-4,0-2-5,1 1 12,0-1-15,1-1-3,-3 0-1,3 0 0,-4-1-6,4-1-9,-2-1-4,2 2-10,-3-3-10,3 2-3,1-2 3,0 0-7,1-2-6,0 1-9,1-1 4,2-1 9,3-4-8,0-2 2,3 2-2,0-1 1,2 1-1,-2 2-1,2-1 5,0 4-8,0 0-1,-1 1 1,-2 2 11,0 2-5,0 1 8,-2 1 14,1 1-1,-3-1 12,1 4 2,1 1 7,2 2 2,-5 0-2,2 1 11,0-1-2,-4 0 7,1-1 9,-1 1-3,1-2 7,0 1-4,-2-2 3,0 0-2,1 0-2,-1 0 2,0 0 1,0-1-8,-1 1 2,-1-1 2,0-2-10,0 3 5,0-3 5,-1-1-2,1 1-1,-2 0-8,2-2 2,0 0-6,-1 0-5,-1-2-5,2-1-8,-2 1 0,2-3 0,-2 2-5,2-2-9,0 0 8,2-1-7,0 2 0,0-2-1,0 0 7,1-6-8,2 1 1,3 1 7,0-3-7,2 2 5,1-1-5,0 2-2,2 1-4,2 0 5,-1 1-3,1 0 2,0 1 1,1 4-13,2-1 4,-2 3 2,-3 1 5,0 0 6,1 2 2,0 3-1,1-2 4,-2 3 7,0 2 1,-1 2 14,-1-2 5,-1 3 0,-3-2 10,1 0 4,-4 1-2,0-4 9,1 2-1,-3-1 6,1-1-4,-1 1-4,0-1 0,-1 1-3,0-2 0,-2 0 5,0 0-5,2 0-1,-4-1 1,3 1-5,-2-2 0,0 0-5,-1 0-3,-1-1 4,2-1-5,-3-1 0,2 0-8,-1 0 0,3-1 2,-4-2-3,2 0-7,1 1-3,-3-1 1,3 0 1,1-2-2,-2 2-7,3-2 1,-2 1-6,2-2 5,1 3-3,1-4-1,0 2-3,0 1 6,2-1-2,3-3-3,1 0 1,2 1-7,0 1 5,-1 1 1,1-1 0,-1 4 11,0-1-15,0 1 6,-2 2 0,2 0 1,0 2 7,1 2-5,3 1 6,-3 2-7,1 0 4,0 3 2,-2-3 0,0 1 5,-2 2-1,2-1 1,-4 0 7,0-1 1,0-2 9,-1 2 4,0-2 5,-2 1-1,0-2-2,0 0 2,0 0-2,0 0 4,-2-1 4,1 1-6,-1-1 2,0 0-3,-1-1 11,0 1-13,-1-3-3,0 1-2,1-2-2,-1 0 0,-2 0-2,2 0-4,-1 0 2,-1-3-8,-2-1 4,0-3-5,1 0-3,-1-2-2,1 2-4,3-1-4,1-2 0,-1 2-3,3-1 1,1 1 0,0-1-5,1-2 1,4-1-2,0-1 4,2 0-4,1 2-2,-1-1 2,1 2-2,0 1 6,0 0-2,2 1 0,0 1 6,-1 3-5,1 0 1,-3 1 1,1 2-1,0 1 1,-2 0 4,1 3 1,-1-2-1,1 4 4,1 0-3,-2 0 6,1 1-3,-3 1 2,2 0-2,-1 1 5,0 0 0,-1 0-1,-1-2 7,1 0-1,-2-1 3,0-1 4,0 3 5,-2-4 3,0 1-2,0 1 1,0-2-3,-2 3-1,0-2 0,0 0-1,-2 0 1,0-2-3,1 2 5,-2-1-5,0 0 4,-1-2 3,0-1-9,0 2 1,-1-1-1,0-1-1,1 0-3,-1 0-5,-2-3 1,-2 2-2,3-4-5,2 1-3,1 1-1,0-2-1,3-2-6,-1 4 2,0-2 2,3 1 0,0-1 4,0 1-11,3-1 2,-2 0 3,5-1-1,1 0 0,2-2 1,2 0 2,-2 4 1,2-1 0,-2 0-1,1 4 0,-1 1-2,-1 0 9,0 0-3,-2 0 2,0 3 5,3 1-3,0 1 1,-1 1-1,-3 0 3,0 1 4,0-2 0,-1 1-3,0-2 0,-1 3 9,-2-3 0,2 1 9,-3 1-7,0-1 3,0 0 2,0 1 0,0-2 6,0 1-6,-3 1 1,1-3 2,0 2-1,-2 0 1,1-2-2,-1 0-5,0-1 0,-2-1-3,0 1 5,2-1-5,-2-1 1,1 0-2,-1 0-5,2 0-6,0-1-9,0-2-1,1 1-1,0-3-2,2 0-1,-1 2-2,2-3-5,0 2 5,0 0 3,2-1-5,-1 0-3,1-2 1,2 1 4,4 0-5,0 0 4,-2-4-1,2 4 3,0 2-4,1-1 2,-2 3 9,0-1-5,0 2 1,0 1 4,0 0-3,-1 0 6,0 1 1,1 4 2,3 0 0,-1-1 1,-1 1 4,-2 1 1,1-1-5,-3 1 3,1 0 7,-2-1-1,0 0 4,0 1 4,-2-1 1,0 1 0,1 0 6,-2-1-3,0 1-2,0-3 3,-2 2-1,1-1 4,-2 0 0,2 1-2,-2-2-3,1 0 4,0-1-1,-2-1-3,3 2-7,-2-3 4,2 0-8,-2 0-1,0-3-1,2 0-10,-1-2 1,2 0-6,0-1 4,0-1-10,2-3 4,0-1 0,3-2 2,-1-1-11,1 2 1,-1 1-6,3 0 4,-2 3-4,1 0-1,-2 3 8,0 0-3,2 1 1,-3 1 5,2 2 4,-1 1-1,0 0 0,2 1 3,-3 2 5,1 1-2,4 1-1,0 2 2,0 1 0,-2-2 1,-1 0-2,0 0 1,1 1 9,-4-1 1,2-3 4,-3 3 9,1-3 3,2 0 4,-3 1-2,-1 0 1,0 0 3,0-2-3,0 1-3,-1-1-1,-2 1 2,1 0-2,0-3 1,0 2-1,0-1-5,0-1-1,2 0-3,-5 0-9,3 0-9,0-1 3,0-1-2,-1-1-4,1 0-6,2-1-3,0 1-1,0-2-1,0-2 3,0 3-11,5-4 6,-1-1 0,3 1-3,1-1 5,1-1-7,0 1 2,1 1 1,1 2 6,0 1-6,-3 0-4,2 2 4,-1 2 5,-1 1 5,-2 0 0,1 0-3,-2 1 7,1 2 5,1-1-2,-4 3 6,2-2 0,-2 1 6,1 0-6,-2 0 5,0-1 6,2 3 5,-3-1-5,0-1 6,-1 2-1,0-2 3,0 1-2,0 0 0,-1 1 4,0-3-2,-3 3 2,1-3 2,-1 0-3,0 2-2,-1 0 0,2-2-8,-4-1-12,1 1 1,1-2-12,1-1-8,-3 2 2,2-2 2,-1-2-6,3 0-6,-4-1-9,3 1 1,0-2 7,3-2-11,1 1-2,0 0 3,0-1 4,0-1-1,4-1 3,0-1 4,4-3-1,-1 1-2,0 4 3,2-1-1,1 0 1,1 2-3,1 1 9,1 0 0,-1 3 2,0 1 6,0 1-3,1 0 1,0 1-1,0 1 6,-1 3 8,-2-2 4,0 4 11,-1-1 9,-1 0 14,-1 1-3,-3 0 9,0 1 10,-1-2 10,-3 2-6,0-2 8,-3 4 2,-1-3 0,0 4-4,-2 0-6,1-4 1,-1 3-1,-1-3-7,1 0 2,-3 0-8,1 0-2,0-1 0,2-3-1,0 0-2,-1-1-2,2-1-11,-1-1-5,2 0-3,-2 0-9,1-1-4,0-1 6,1 0-14,1-1 4,-3 0-2,4-2 0,-4 0-3,2-3 1,1 0 0,-1-1 3,2 0 0,1 0-5,1-1 5,1 1-4,1-5 4,3 2-5,0-1-3,3 1 4,1 1-1,0 0 2,3-1 2,-2 3-2,2-1-8,-1 3-2,0 0-2,1 1-5,-3 2 2,1 0 7,-1 3-3,-1-2 6,0 3 2,-1 0 7,0 1-4,0 3 9,4 0 0,-3 1-5,0 0 10,-2 1 4,-1-1-1,-1 1 0,-1 0 2,1-1 7,-3 1-6,1-1 2,-2 1 2,0 0 8,0 1-4,0-3-4,0 3 4,-1-3 0,0 4 0,0-2 1,-4 2 2,2 0-2,-1 0-2,0-2 6,0-2 5,1 1-7,1 0-3,-2-4 3,3 3-3,-2-3 0,2-1-8,-1 0 1,0 0-9,-1-1 7,2-1-4,0 0-5,0-1 3,0 0 0,1-3-4,0 1-3,1-1 2,2-3 2,2-2-10,1 0 3,1-1 2,0 1-6,1 0-5,1 1 1,0 0-4,2 2-1,-1 2-2,2-1 1,-1 2-4,1 1 8,-2 2-1,2-1 0,-4 1 7,2 2-7,2 2 7,-1-1 5,0 2-1,2 1 9,-3 1-6,0 0 11,0 1 1,-1-1 10,-5 1 0,2-1 4,-2 0 8,-2 0 7,1 0 1,0-1 2,-3 0-6,0 2 5,-3-2-6,-1 0 1,3 1-5,-3 0-2,0 0 3,-1 1-1,0 1-2,-3-3 0,1 1 2,1-1-6,0 0 3,0-1-5,-1-2-2,3 2-7,-1-3-5,-1 0-4,1 0-4,2 0 0,-3 0 1,2-1-8,0-2-1,0 1-3,1 1 4,1-3-9,0 0 2,1 1 2,1 0 2,0-3-8,1 1 3,2-3-5,1-3 1,3 2 0,3-2 4,-1 1-4,-1-1 1,2 2 1,1 2 7,0-1-10,-1 0-2,-1 3 0,-3 1 5,2 0 0,0 2 4,-4 2 1,2 0 1,-1 0-2,1 3 2,-3 0 6,2 4-4,2 0 5,-1 3 3,-2-3-5,1 3 2,-1 2 7,0 0 3,-2-1 5,1 1 5,-1-3 2,-1 0 7,1-2-1,-2 1 8,0 0 6,0-4-1,0 4-1,-2-3-2,1 0 1,-1 1-2,-1-3-1,1 1-1,-1 0 0,1 0 1,-1-2-5,-1 1-2,1-2-4,-3 0-2,2-1-2,-1-1-3,1-2-5,1 0-6,-2 2 1,2-4-8,1 0-4,0 1 3,1-2-8,1-2 2,2-2-8,1-4 0,2 1 0,0 0 0,2-1 1,1 1 8,0 0-10,1 1-8,1 2 3,1 0 5,1 2-6,-2 2-3,2 0 7,-1 2 3,0 1 4,-4 2-1,3 1 7,-2 0 0,0 1 1,3 1 4,-3 3-9,3 2 9,0-1-4,0 2 2,0 1 0,-1-1 3,1 2 3,-3 0 5,1-1 3,-3 0 2,2 0 17,-5-1-2,0-1 5,-1 1 1,-1-2 0,-1 0-5,0 0 2,-3 3 0,0-1-1,0 3-4,-5-2 4,1-1-1,-1-1-4,1-1-1,0-2 6,-1 0-4,0-1-4,2-2 2,0 1-6,1-2 0,0 0-5,0-2-6,0-1-2,2 1 0,1-2-7,-1-1-8,1-1 0,2-6-5,2-1-4,2-1-1,-1-2 4,3 1-1,0 1 0,2-2-5,2 2 2,-1 0 3,1 1-9,1 2 3,0-1-4,-3 3-1,3 1 4,-1 3 3,-2 0 4,0 2 0,0 2 0,-1 1 11,-1 0 1,3 4 2,0 3 0,2 0 1,-2 2 2,-1 0 3,0 1 2,1 0 0,-1-1 0,-1 3 6,0-3 2,-1-1 2,-3 1 12,0-1 9,-1-2-4,-1 1 3,2-1-1,-3 0 1,0 0-2,0-1-1,-4-1 3,2 1-2,-1-2-2,1 2 1,-1-4 2,0 3-8,0-1 1,2 0-1,-3-1-4,2-2-8,0 0 4,1 0-7,-2 0-4,0 0-5,2-2-1,1 0-3,-2-1-3,2-2-6,0 2 0,2-2 0,3-1 1,-1-3-5,4-2 3,0 2-1,1-1 1,3 0-3,2 0-3,1 2 3,-1 1-2,2-1-7,-3 2-5,0 0 14,1 3 1,-1 0-2,0 3 10,-2 0 1,-1 3 15,1 0 10,0 3 3,-1 1-3,-1 0 4,-1 1 0,-2-1 7,-1 0 3,-1 0 1,-1-1 1,0 1 3,-2-2 3,0 1-2,-1-2 1,0 1-4,0 0-1,-2-1 0,-1-1 2,2 3-3,-3-2-2,0 0 1,0 0-2,0-1 1,-1-2-1,1 1-7,0-2-3,-2 0-5,2 0-1,-1-2-5,2 1-4,0-2 3,0-1-9,-1 0-3,3-1-7,1-1-1,0 0-5,0-2-2,2-1-4,3-3 0,-1 0 0,2 0-3,0 2-1,1 0 8,0 1-5,0 1-5,1 0-2,-1 4 1,1 0 5,-1-1 2,-2 4-2,2 0 8,-1 1 2,0 0-2,-1 1 3,4 2 5,2 2 1,-1 0 2,1 3 0,0 0-1,1 0 0,-1 0 5,-1 0-4,2-1 1,-4 3 2,2-3 8,-3 1 1,-1 0 5,0-2 3,-1-1 10,-2 1-3,-1-1 1,-1-1-3,-1-1 5,0 2-2,-2 1-1,0-2-4,-5 2 3,0 1 3,-1 0-1,0-3 0,1 0-3,0 0 1,-1-1 0,2-3-5,0 2 0,1-2-2,1 0-6,2-2-4,-1 1-6,1-3 0,2 1-8,0-1 9,0 1 1,1-2-6,3-2 0,2-3-2,0 2 2,2-3-4,2 0 3,-1 2-3,1 0-4,2-1 3,-4 3-7,2-1-4,1 3 1,-3 0 0,0 1 5,-1 1-3,1 1 6,-3 0 2,1 2 4,-1 0 1,1 0 7,-1 2 2,0 0 0,-1-1-3,0 2 12,0 1 3,-1 0-4,2-1 4,-2 3 3,-1-1 2,1 0 3,-2 1-2,1 0-2,-2 2 0,0-2 0,0 2 1,-2 1-3,0 4-1,0 0 4,-3-1-3,0-2 4,0 2-2,-4 1 4,1-4-3,-1 0 3,1 0-3,-1-3 2,-3 3-2,2-5-2,2 1-2,-1-3 2,0-1 2,2 1-9,2-2 0,-2-2-4,0 1 1,2-1-2,-2-3-4,0-2 2,0-2-1,3-2-2,0 0-1,2-1-1,2-1-3,2-2 1,3 1 1,1-2-5,2 2 0,-1 0 1,0 0 5,1 0-7,1 2 2,-1-1-7,3 3-2,-2 0 0,1 2 1,2 0 3,-4 1 2,1 1-2,-1 2 0,-1 2 5,1 1 1,-3 1 2,2 0 2,0 0 3,-2 1-2,3 3-2,1 1 3,-1 2-2,1-2 5,-1 2 3,0 1-2,0 0 3,-1-1 0,-3 1 4,0-2 6,0 1 2,-3-1 6,1-1 0,-2 2 3,0-1 2,0-1-1,-1-1-3,-1 1-1,1 1-2,-5 2 1,-2 1-1,1 1 1,-1-1 0,-2-1-3,0-1 2,0-2-2,1 0 1,0-2-5,1 0 4,2-2-3,-1 0-4,1-1-1,2 0-4,1-1-3,-2-2-4,3 0 0,-1 0 0,1-2-1,2 1 0,0-1 2,0-2 0,2-1-3,1-5 1,2 1-1,1-1-4,1 1-2,0 1-1,1-1 2,0 2-5,-1-1 0,3 3-2,-1 0 1,-1 2 2,-1 1-1,2 1-2,-1 2 3,0 0 2,-2 2 2,1 0 0,-2 0 3,1 1 2,-1 0 4,0 1-1,1 1 0,0 3 1,1 1 1,0 0 3,0 0-2,-3-1 6,0 0-1,1-1 4,-2-1 3,-1 1 8,-1-2-1,2 2 0,-3-2 3,0 0 0,0 2-5,-3-2 2,0 0-7,1 0 2,-1 0-1,-3-1 0,2 1 3,-1-2-5,1 3 0,-2-4 2,2 1-2,0-1-2,0 0-2,-1 0-3,2 0-6,-2-1-3,3 1-3,-1-4 7,2 1-8,-2 0 0,3-1 0,0-1 0,3-1-1,1-2 0,3-1 1,-3-1-1,3 3 0,-1 0-2,0 0 0,0 1-3,-1 2 0,-1 0-1,-1 1 3,2 0-2,-2 2 0,0 0 5,1 1 1,0 0 2,-2 2 2,3 1-1,-2 0 1,-1 2-1,1-2 4,0 3 1,-1 0-2,2 2 1,1 2 2,-3 1-2,3-1 7,-4-1 0,1-1-1,0-1 6,-1 1 0,-1-2 1,0-1 3,0 1-4,-1-2 3,-2 0-1,1 1 4,0-1-4,0-2-1,0 3 8,-2-4-8,3 1 3,-2-1-5,1 1 0,0-2-4,-1 0-3,0-2-1,2-1-3,-1 2 1,1-2-2,1-1 1,0-1 1,0-2-2,3-2 5,1-2-7,3-3-1,0 0 0,-3 1 0,2 1-3,0-1 2,1 2-4,-3 1 5,3 3-8,-3 0-2,0 2 0,2 0-2,-2 2 5,-1 0-1,2 2 2,-2 1 3,0 0-2,2 1-2,-1 1 12,3 1-8,-4 1 3,3 1 2,0 4 0,1-2 0,0 2 2,-2 0 0,1-1 0,-1 0 5,0-1 1,-4 0 2,2 1 0,-2-2 4,-1 0 6,0 0 1,-1 1-3,0-3-3,-1 1 0,1 1 1,-2-3-2,0 0-2,-1 4 5,1-4 0,-1 1 1,0-1 0,0-1-3,1 0 1,-3-1 0,2-1-3,0 0-5,0 0 1,1-1-8,1-1-2,-3 0 1,3-1 0,0 1-3,0-3 9,2 0-10,0 0 1,1 0 0,0-1-3,2 2 3,4-4-3,-4-1 2,4-1-2,0 1 0,2 0-3,1 1 1,-2 0 1,3 2-1,0 1 2,0 0-1,1 0-2,-1 3 1,0 0 2,-5 0 1,2 2 4,0 0-1,-1 2-1,0-1 0,-3 1 7,4 1 2,0 1 2,-2 2 4,1-3 4,-3 2 1,0 1 3,0-2 8,-4 1-5,1 1 2,0 0-3,-1-1 1,0 2 2,-2 0-8,-5 2 2,2 2 1,-4-3-4,1 0 0,1 2 3,0-5-10,-1 0 1,3-2 0,-2 2 0,1-3 3,1-1-5,1 0-1,1-1-2,-3 0 2,2 0-2,2-2 1,-2 0-2,1-3 0,1 1-1,1-2-3,1 1 1,0-5 3,0 1-1,1-3-1,4-4 2,-1 0-2,2 1-1,3 1-6,0-2 1,1 2 1,-2 1-4,2 1 1,0 1-1,-1 1 1,-1 1-1,-1 2 2,1 2-3,-1 0 2,-1 1 0,2 2 0,-4 2 1,3 0 1,-1 2 0,0-1 0,2 4 1,2 1-1,1-1 0,-4 2 4,2 3-2,1-1 6,-2 1-2,-2 2 3,0-1 0,-1-1 8,-3-1-3,1 2 0,-3-3 2,0-1 2,0 1 0,-2 0-1,-1 2 1,-1 0 2,-3 0-3,1-1-1,-1 0 4,-1-1-4,1 0 1,-1-3 1,1 1-1,2-3-2,-1 0 1,2-1-2,0-1-4,-1 0-6,2-1 1,-2 0-4,2-1-2,1-1-6,0-1-6,1 0-3,1-3-4,0 2 5,0-1-5,3-5 2,0-2 0,2 1 2,1-1-1,4-1 2,-2 2 1,1 0 0,0 1 0,2 2 1,-1 0-1,2 0 1,-2 1 2,0 3-1,0 0 0,-1 1 0,-1 2 7,-1-1-2,0 2-1,0 0 8,0 0-6,0 0 1,3 3 3,2 1 5,-1 2 1,1 0-3,-2 2 2,-1-2 0,1 2 3,-2-1-1,-1-3 5,-3 3-1,0-2 8,0 0 2,-1 1 4,-2-1 0,-1-1-1,0 2-1,0-3 0,-1 1-1,-2 3 0,-2-1 6,-1 1-7,-2 0-1,1-1 2,1-1 7,-1-1-7,1-1 0,1-2-1,-1 0-3,1-1-4,2 0-6,-3 0 2,2-1-4,1-2-4,2 1 0,-3-1-3,3-2 1,1 0-1,0-1-2,0 0 1,1 1-1,4-4 0,0 0 1,1-1-3,1-1 1,2 2-1,-1 0-1,2 2-2,-1 0 2,-2 2 2,1 0-2,0 2 1,-2 1 0,2-1 0,-1 1 1,-2 2 4,2 2-1,-1 1 9,2 0-4,1 3 1,1 0-3,1 1 4,-3 0 1,1 2 1,-1-1 4,-2-1-1,0 0 5,-3-1 4,0 0 4,0-1 2,-1 0-3,-2 1 1,0-2 1,0 1-2,0 0-1,-1-2 0,-3 2 1,2 0 1,-1-3-2,2 1 2,-6-1-1,4 1-4,-1 0-6,-1-3-3,1 2-3,0-2-4,1 0-5,-3 0-3,2-2-1,1 1-5,1-1 4,0-2-3,2 0 2,0 0 2,0-2-2,3-2 1,0-2 0,3-2 5,0 1-5,3 0 3,0 0-3,1 2 0,-3-2 1,1 3-2,0 1 2,-1 0-6,-2 2 2,0 2 0,0-2 7,-2 4-5,1 0 3,-1 1 5,1 1 2,-3 0 2,2 2 2,1 0-1,-3 2 2,1-2-1,-1 3 3,0 0 2,1 0 1,-1 0 2,1-1 3,-2 1 2,0 0 0,0 0 2,-2-1 0,1 0 0,-2 1 1,0-1 1,0-1 7,-1 3-10,-1-1-1,-2-2 2,-1 1 1,2 0-1,0-4-1,0 3-4,-1-3-1,3-1-5,-1 0 2,0 0-5,-1-1-5,3-1 2,-2 0-4,0-2 0,3 0 0,-3-2-2,1-1 2,2-3 1,-1 3-2,1-3 0,1 2 8,1 1-7,0-1 1,1 2-4,-1-1 9,2 1-10,2-4 1,-2 1 0,3-1 2,-1 2-4,3 0 1,-2-2 1,3 2 0,1 2-1,-2 1 2,1 2-3,1-1 3,-1 1 2,0 2-5,-2 0 4,2 1-1,-2 0 6,2 0 0,3 1 0,0 1-2,1 3 2,1-2 13,-4 1-11,1-1 4,-2 2-1,2 1 1,-3-1 4,-2-1 0,1 0 3,-2 0 2,-2 0 0,1 1 1,0-2 0,-3 3-1,1-2 1,-1 1-2,0 0 0,-1 0 0,0 0 0,-2 1-1,-1-1 0,0 4-1,-3 0 0,1 0 3,-3-2-2,0 2 1,0-1-1,-2 0 0,0-2-2,3 0 1,-3 0-1,2-2 1,1 0-2,2-2 1,0 0-2,0-1-5,1-1-2,1 0-1,0 0-8,0-1-2,1-1 0,-1 0 0,2-1-1,0-2-2,2 1-3,-2-1-4,2-3 1,0 2 2,2-5-1,0-1 5,2-1-2,1-1-1,-1 2 5,4 1-4,-1-1 3,0 0-1,1 0-1,1 2 3,0 1 0,-2 2-3,1 1 1,-1 2 1,-2-2-4,2 4 3,-4-1 2,1 2 1,0 1 2,0 0 4,-1 0 0,2 1-1,-2 0 4,0 3 2,1-1-2,0 1 1,0 2 0,2 2 1,-1 2 0,2 1 5,-5 0 0,0-2 0,2 2-1,-2 0 5,-1-2 2,0 1-1,-1-1 2,0 0 6,0-1-3,0-1 1,-1-1 2,0 0 3,-1 0-4,1 0 1,-3-3 2,1 2-1,0 0 0,-1-4-1,0 4-1,0-2 0,-1-1-3,2 0-2,-4-2-4,2 0-1,-1 0-5,-4-4-1,2-2-1,-2 3-3,1-2-1,1-3-4,1 2 0,0-3-4,0 1 0,4-1 0,2-2 1,-2 2-1,3 1 2,3-5 0,-2 0 1,2 2 1,3-1-3,1-2-1,1 4 3,1-1 0,1 2 3,-1-2-3,2 2-2,-1 3-2,-3-1 1,1 3-1,1 2 2,-2 1-1,0 1 2,1 0 3,1 1 0,-1 4 3,2 0 0,-2 3 2,0 1 3,-1 0 2,1 0-1,-1 4 1,-4-2 2,0 1 1,-2-2 5,-1 4 2,0-1 2,0 1 3,-3-2 2,1 1 1,0-2-1,-3-2-1,2 0 0,-4-1 1,1 1-3,-1 1 1,-2-4 2,2-1 6,-1 1-8,0-5-3,1 2-1,-1-1-1,-1-1-2,4-1 0,-6-1-5,0-2 0,1 0-1,1-2-8,-1-1 0,1 0-3,3-1-1,-2-1-1,4-1 1,0 1 1,2 2-1,2-1 1,0 0-2,0-1 5,3-1-11,0-3 0,1 2 0,-1 0 1,3 0-1,-1 0 0,1 3 1,0 1 5,0 0-2,-1 1-2,2 0-1,-3 1 0,2 1 1,-1 2 1,3-1 1,-4 2-3,4 0 2,2 2 2,2 1 1,0 0-1,0 3 5,0 0 0,0 4 2,-1-1 5,0 2-4,0 2 4,-1-2 2,-2 2-1,-4 0 0,2 0 2,-2-2 2,-2 1 0,-1-1 2,0-1 4,-1 0 0,0-2 2,0 0 1,-1 0 3,0-4 2,-1 1-3,2 2 4,-3-2-4,1-1 1,-1 0-2,0 0-2,1-2 0,0-1-5,-3 1-1,3-1-7,-2-1-2,2 0-12,-2-1-1,2-2-2,0 1 0,1-2-3,1-1-1,0 0-3,2-5 2,1 2-2,2-3-2,0 0 3,3 1 2,0-1-3,1 1 2,3 3 2,-2-3 2,2 3-4,3 0 3,0 2 2,-1 1-5,2 1 0,-2 1 3,1 2 0,-3 0 3,3 3 1,-1 2 0,-2-2 6,-1 4 7,-1 0 9,-2 2-1,-2 1 7,-1-1 6,-2-3 2,-2 4 7,-1-3-4,0 1 1,-1-1 0,-1 0-1,-3 0 3,-1 2-4,-2 1 1,-1-2-2,2 2-2,-4-3 2,1 0-1,1 0 0,0-4 0,0 2-15,3-4-5,1 2-11,-2-1-3,2-2-2,0 0-4,1 0-3,0 0-1,0-2 0,0-1 1,2 2-3,1-3 4,0 0-2,1 1 3,0-4 0,1 2 1,2-3 0,3-1 0,-1-1 5,2 0-1,2 0 0,0 2 1,0 1-5,1-1 4,2 2-2,2 0 2,0-1-1,-1 3-1,0 0 3,-1 1 1,0 2 3,-1 1 2,2 0 0,0 3 4,1 0 0,-2 3 6,1 1 0,-2-1 1,0 2 3,-2-1 2,-1 1 8,-2 1-3,0-1 1,-1-1 5,-4 1 7,2 0 2,-3-1 2,0-2 0,0 1 1,-1-1-3,-1 0-3,1-2 3,-2 2-3,-1-2 0,0 0-4,1 0-1,-2 0 1,-1-2-2,1-1-6,-2 0-3,0 0 0,-2-1-7,-4-4-7,2 2-7,1-1-3,0-4-4,3 1-3,0-1-1,0-1 3,3 0 0,1-2-2,2 3 0,1 0 3,-2 2-1,2-1-1,0 1 2,2 0 2,-1 2-1,1 1 0,0-2-3,2 0 4,-1 3-3,1-2 4,2 2-1,-2 0 1,2-1 2,-1 2 1,3 1-1,-2 0 2,0 1 0,4 2 2,1-1 1,1 3 2,1 0-3,-3-1 3,2 1 4,-3 0-6,1 2 4,-2-1-2,0 1 0,-1-3 3,-2 1 2,1 0 11,-3 0-4,1-2 10,-1 2 1,-2-2 0,-1 0 2,0 0 3,0 1 0,-3 1-6,1-2 0,-4 2-1,-4 2 2,0-1-3,-2-2-1,0 1-2,-1-2 0,1-1-8,1-2 2,2 0-5,-1 0 0,1 0-4,2 0-8,1 0-4,2-3 0,-1 0-1,2 1 1,-2-1-1,3 0 0,1-3-1,1 0 1,2-2 2,4-3 2,-2 0 1,6 1 0,-2-1-5,2 0 3,0 2 0,1 0 0,-2-1-2,0 4 0,1 1 0,-2 0 0,-1 2 1,1 2 3,-1-2 2,0 3 1,0 0 3,1 0-2,-1 4 5,4-1-1,0 2 4,-2 0-1,1 1-1,0 2 2,-2-3 2,-1 4-1,1-1 5,0 1 0,-2 0 0,0 0 5,-3-2-1,0-1 3,-2 0 3,-1 0 1,0-1 0,-1 0 2,-3 3-3,-4 0-2,2 0 3,-4-1-4,-1-1 2,-1-1-4,1 0 0,-1-2-3,1-1 3,-1-1-5,2-1 0,2 0-9,-5-3 0,2 0-5,1-2 1,0-1-4,0 0-1,3-2-2,-1-3 1,3 3-2,3-3-2,2-2 5,2 0 1,0-2-2,4 1-2,-1-2 3,1 1-2,1 0 1,0 1-1,0 0-2,1 1 5,-1 2 0,1 1-4,0 0-2,-1 2 3,0 0-3,-2 3 4,1-1-2,-1 2 1,0 2 0,0 1 1,-1 0 2,0 1 0,0 0 4,2 1-2,-1 0 6,3 4-1,0 1 3,-1 0 0,2 2-1,-1 0 0,0 3 2,-2-2-2,-1-1 3,-1 1 2,-1-2 1,-1 1 7,-2-1-2,0 0 6,0-1 0,-1 0-1,0-1-2,-2-1 8,0 3-7,-3-1-2,-2 0 4,0 0-2,-1 0 1,-1-1-2,1 0-2,2-4 1,0 2 0,0-2-5,2-1 0,-2 0-5,2 0-3,0-1-6,2-2-3,1 0 1,-1-2-3,2 2 2,1-3 0,0 0-2,1 0-1,2-3 3,1-3 2,3 0-3,2 0 1,2 1-2,0-3 4,0 3-6,3 0 5,-3 2-1,1 1-3,1 0 0,-2 3 0,1-1 3,-2 3-2,-1 1 3,1 2 5,-3 0 0,2 2 4,2 4 1,-1-2 0,0 4 5,-1-1 2,-2 1-4,1 1 1,-1 0 2,-2 1 3,1-1-2,-3-1 0,-1 1-1,1-3 0,0 2 4,-1-2 0,0 1 6,-2-3-1,0 3 4,0-2-1,-3 0 1,2 0-1,-3-2 2,2 2-2,0-2-2,-1 0-1,-2 0 0,1-1-4,-1-2-2,0 0-3,2 0-2,-4 0-7,3-2-4,0 1-6,-1-4 1,-1 0-3,2-1-2,-1-1 5,2 0-2,0-1 0,2 0-2,1 1 3,2-4-3,1 2 4,1-4-3,1 2 0,1-1-2,-2 3 4,2 1 2,-2 0-5,0 1 1,2 2-1,-1 1 1,0 1-2,1 2 7,0 1-4,-1 0 2,3 0 0,-4 0-2,6 2 6,0 4 3,3-1 3,-3 2 2,2 1 0,-1 1 2,1 2 3,-2-2 2,1 4-3,-3-2 4,0-1 2,-2 3 4,-1-1-3,-1 0 5,-2-5-1,0 2 2,1 1 4,-3-3 0,-4 0 0,2 0-2,0 1 0,-4-1 0,1 2-2,2-3 4,-5-3-3,2 2-3,1-1-1,1-3-3,-2 1-5,2-2-2,-1 0-4,1 0-5,-2 0-6,3-3-1,1 0 1,-1-1-7,-1-1 3,4-1-3,0-1 0,0-3 1,1-3-1,5-1 1,-1-1-2,2 1 3,1-2 0,-1 4 2,3 1 0,1-1-1,0 2 1,1-1-4,0 2 3,-1 3-2,1-1 0,0 1 0,-1 2 3,0 2-1,-2 0 3,0 2 1,3 3 5,-1-1 3,0 3 0,1-1 1,0 3 3,-1-1 0,0 2 7,-1-1-7,-1 1 4,1 0 2,-6 0 0,2-1 0,-2 0 3,-3-1 3,0 0 2,-1 0-2,0-1 3,0 0-1,-2 0-2,-1 1 2,-1-2-2,1 1 8,0-1-7,-2 1 0,2-2-8,0 1-4,1-1-5,-2-2-7,1 2-2,0-2-4,3-1-3,-4 0 1,4 0 0,-1-1-2,1 0-1,1-2 1,3-1 2,-1-2 0,4-1 2,0 0-1,2-1 0,1 1-2,0-3 2,0 4-2,0-2 0,-2 4 1,2 1-2,-2-2 5,0 2-4,-1 0 3,0 1 0,-2 1 4,1 1 3,2 0 3,-4 0 0,3 0 5,3 3 1,0 0 0,2 3 10,-1 0-8,0 0 3,0 1 1,-2-1 0,-1 2 1,0-4 0,-3 1-1,1 1 5,-1-3-5,-1 2 2,0 0-1,-1-2 0,1 1 1,-1 0 1,-1 0 1,1 0 3,-1-2-2,0 1 7,2 0 1,-2-2 5,0 1 1,0-2 1,-1 0-14,1 0-7,-2 0-9,1-1-6,0 0-6,-1 0-9,3-4-5,-3 2 2,0-1 2,2 0 2,0-1-1,2-5 1,-1 1 1,0 1 0,1 1-3,0-3-2,-3 4-3,2 1 3,1 1-1,-4 1-4,2 0 4,0-1-2,0 1 8,-1 2-2,0 1 7,1 0 2,-1 0-2,0 0 7,1 0 8,-1 1 1,0 1 0,1 1 8,-1 0-3,2 0 0,-3 0 0,1 2 5,1-2-6,-1 0 7,0 0-3,1 1 11,-2-1 4,0 0 10,0-1 11,0-1-4,0 0-2,0 2-4,0-2 0,-2 0-4,0-1-4,1 2-1,-1-2-2,-1 0-5,1 0-8,-1 0-16,0-2-9,-1 0 0,1 0-1,-1 0-8,0-1-3,1 0-2,0 0-8,1-1-3,-2 1 3,2 0-6,0 1 1,1-1 0,0 0 2,1 2-3,0-2-9,0 1-7,0 1 6,0-1-53,0 0-27,0 1-32,0-1-45,0 1 20,0 1-401,1-3 34,-1 1-275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9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1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27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64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47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5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774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5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8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35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30FF9-4318-4542-9D37-3BC94971568F}" type="datetimeFigureOut">
              <a:rPr lang="en-GB" smtClean="0"/>
              <a:t>28/03/2024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53D59-6D06-4425-AA16-CD4C975D23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11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ustomXml" Target="../ink/ink1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634" y="74015"/>
            <a:ext cx="2465294" cy="3514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" y="-533400"/>
            <a:ext cx="7381875" cy="7391400"/>
          </a:xfrm>
          <a:prstGeom prst="rect">
            <a:avLst/>
          </a:prstGeom>
        </p:spPr>
      </p:pic>
      <p:pic>
        <p:nvPicPr>
          <p:cNvPr id="6" name="Picture 2" descr="ΚΥΠΡΟΣ - ΠΕΡΊΠΟΥ 1974: Σφραγίδα που τυπώθηκε στην Κύπρο δείχνει την  τουρκική εισβολή στη μητέρα και τα παιδιά πρόσφυγες, περίπου Εκδοτική Στοκ  Εικόνες - εικόνα από antiquate, agedness: 1584535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529" y="3637566"/>
            <a:ext cx="3774139" cy="305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7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kp-archive.blogspot.com/"/>
          <p:cNvPicPr/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978" y="0"/>
            <a:ext cx="367552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 flipV="1">
            <a:off x="9099177" y="3890683"/>
            <a:ext cx="2904565" cy="8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8647341" y="3719153"/>
              <a:ext cx="362880" cy="1900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0861" y="3713033"/>
                <a:ext cx="375120" cy="20232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3317" y="466165"/>
            <a:ext cx="7085094" cy="5414682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80289" y="4315788"/>
            <a:ext cx="2151528" cy="261016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/>
              <p14:cNvContentPartPr/>
              <p14:nvPr/>
            </p14:nvContentPartPr>
            <p14:xfrm>
              <a:off x="403412" y="5836025"/>
              <a:ext cx="2115670" cy="614314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5492" y="5819830"/>
                <a:ext cx="2145189" cy="64994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57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6329" y="8448760"/>
            <a:ext cx="3087487" cy="50151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2050" name="Picture 2" descr="Τι έγιναν οι 398 αιχμάλωτοι που είχαν μεταφερθεί στις στρατιωτικές φυλακές  των Αδάνων το 1974; - Infognomon Polit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3121180"/>
            <a:ext cx="3961035" cy="355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Νέα φωτογραφικά ντοκουμέντα Ε/κ αιχμαλώτων πολέμου του 1974 στα Άδανα |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56" y="3271113"/>
            <a:ext cx="2428128" cy="35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ΚΥΠΡΟΣ ΑΝΑΔΡΟΜΕΣ ΚΑΙ ΓΕΓΟΝΟΤΑ: ΣΤΑ 14 ΤΟΥ ΧΡΟΝΙΑ ΕΖΗΣΕ ΑΙΧΜΑΛΩΤΟΣ ΤΗ  ΒΑΡΒΑΡΟΤΗΤΑ ΤΩΝ ΤΟΥΡΚΩ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2" y="260068"/>
            <a:ext cx="4413563" cy="266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Ο κος Δημήτρης περιγράφει τις 65 ημέρες που έζησε στα Άδανα ως αιχμάλωτος  πολέμο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84" y="3937862"/>
            <a:ext cx="5278015" cy="299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omegalive.com.cy/wp-content/uploads/2023/07/361923343_3624668691189953_919204972755045615_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105" y="80367"/>
            <a:ext cx="5023895" cy="37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omegalive.com.cy/wp-content/uploads/2023/07/361948370_592360496407064_1017592610326611046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00" y="168682"/>
            <a:ext cx="2277518" cy="29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8" descr="https://omegalive.com.cy/wp-content/uploads/2023/07/361883265_1036213450632545_264873668532707263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8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Chrysa charalampous</dc:creator>
  <cp:lastModifiedBy>Chrysa charalampous</cp:lastModifiedBy>
  <cp:revision>5</cp:revision>
  <dcterms:created xsi:type="dcterms:W3CDTF">2024-03-28T17:16:37Z</dcterms:created>
  <dcterms:modified xsi:type="dcterms:W3CDTF">2024-03-28T19:59:36Z</dcterms:modified>
</cp:coreProperties>
</file>